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59" r:id="rId3"/>
    <p:sldId id="260" r:id="rId4"/>
    <p:sldId id="261" r:id="rId5"/>
    <p:sldId id="262" r:id="rId6"/>
    <p:sldId id="399" r:id="rId7"/>
    <p:sldId id="405" r:id="rId8"/>
    <p:sldId id="263" r:id="rId9"/>
    <p:sldId id="264" r:id="rId10"/>
    <p:sldId id="394" r:id="rId11"/>
    <p:sldId id="395" r:id="rId12"/>
    <p:sldId id="384" r:id="rId13"/>
    <p:sldId id="385" r:id="rId14"/>
    <p:sldId id="396" r:id="rId15"/>
    <p:sldId id="397" r:id="rId16"/>
    <p:sldId id="398" r:id="rId17"/>
    <p:sldId id="400" r:id="rId18"/>
    <p:sldId id="401" r:id="rId19"/>
    <p:sldId id="402" r:id="rId20"/>
    <p:sldId id="403" r:id="rId21"/>
    <p:sldId id="4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8F49E-AF85-4921-8927-EF4A591EA84B}" v="555" dt="2018-06-26T15:13:26.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3" autoAdjust="0"/>
    <p:restoredTop sz="84676" autoAdjust="0"/>
  </p:normalViewPr>
  <p:slideViewPr>
    <p:cSldViewPr snapToGrid="0">
      <p:cViewPr varScale="1">
        <p:scale>
          <a:sx n="62" d="100"/>
          <a:sy n="62" d="100"/>
        </p:scale>
        <p:origin x="71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Grogan" userId="4f75a092a3d968bf" providerId="LiveId" clId="{1678F49E-AF85-4921-8927-EF4A591EA84B}"/>
    <pc:docChg chg="undo custSel addSld delSld modSld modMainMaster">
      <pc:chgData name="Sean Grogan" userId="4f75a092a3d968bf" providerId="LiveId" clId="{1678F49E-AF85-4921-8927-EF4A591EA84B}" dt="2018-06-26T15:13:26.087" v="5980" actId="313"/>
      <pc:docMkLst>
        <pc:docMk/>
      </pc:docMkLst>
      <pc:sldChg chg="modSp">
        <pc:chgData name="Sean Grogan" userId="4f75a092a3d968bf" providerId="LiveId" clId="{1678F49E-AF85-4921-8927-EF4A591EA84B}" dt="2018-06-11T19:49:57.279" v="178" actId="20577"/>
        <pc:sldMkLst>
          <pc:docMk/>
          <pc:sldMk cId="3073665658" sldId="256"/>
        </pc:sldMkLst>
        <pc:spChg chg="mod">
          <ac:chgData name="Sean Grogan" userId="4f75a092a3d968bf" providerId="LiveId" clId="{1678F49E-AF85-4921-8927-EF4A591EA84B}" dt="2018-06-11T19:49:57.279" v="178" actId="20577"/>
          <ac:spMkLst>
            <pc:docMk/>
            <pc:sldMk cId="3073665658" sldId="256"/>
            <ac:spMk id="2" creationId="{692870E9-A70E-486A-8FB0-3505A29180CA}"/>
          </ac:spMkLst>
        </pc:spChg>
        <pc:spChg chg="mod">
          <ac:chgData name="Sean Grogan" userId="4f75a092a3d968bf" providerId="LiveId" clId="{1678F49E-AF85-4921-8927-EF4A591EA84B}" dt="2018-06-11T19:49:14.636" v="106" actId="20577"/>
          <ac:spMkLst>
            <pc:docMk/>
            <pc:sldMk cId="3073665658" sldId="256"/>
            <ac:spMk id="3" creationId="{AC3A74DB-C11D-4EC4-87BB-5D5C01B8E6FD}"/>
          </ac:spMkLst>
        </pc:spChg>
        <pc:spChg chg="mod">
          <ac:chgData name="Sean Grogan" userId="4f75a092a3d968bf" providerId="LiveId" clId="{1678F49E-AF85-4921-8927-EF4A591EA84B}" dt="2018-06-11T19:49:22.494" v="118" actId="20577"/>
          <ac:spMkLst>
            <pc:docMk/>
            <pc:sldMk cId="3073665658" sldId="256"/>
            <ac:spMk id="4" creationId="{4931128F-0D5E-4FC3-B8B3-0B4A80E2A358}"/>
          </ac:spMkLst>
        </pc:spChg>
        <pc:spChg chg="mod">
          <ac:chgData name="Sean Grogan" userId="4f75a092a3d968bf" providerId="LiveId" clId="{1678F49E-AF85-4921-8927-EF4A591EA84B}" dt="2018-06-11T19:48:42.439" v="19" actId="20577"/>
          <ac:spMkLst>
            <pc:docMk/>
            <pc:sldMk cId="3073665658" sldId="256"/>
            <ac:spMk id="5" creationId="{00786852-0056-4DFE-9958-566635638865}"/>
          </ac:spMkLst>
        </pc:spChg>
      </pc:sldChg>
      <pc:sldChg chg="addSp delSp modSp add">
        <pc:chgData name="Sean Grogan" userId="4f75a092a3d968bf" providerId="LiveId" clId="{1678F49E-AF85-4921-8927-EF4A591EA84B}" dt="2018-06-21T15:22:10.754" v="5133" actId="14100"/>
        <pc:sldMkLst>
          <pc:docMk/>
          <pc:sldMk cId="3734153834" sldId="259"/>
        </pc:sldMkLst>
        <pc:spChg chg="del">
          <ac:chgData name="Sean Grogan" userId="4f75a092a3d968bf" providerId="LiveId" clId="{1678F49E-AF85-4921-8927-EF4A591EA84B}" dt="2018-06-11T19:51:00.272" v="188" actId="121"/>
          <ac:spMkLst>
            <pc:docMk/>
            <pc:sldMk cId="3734153834" sldId="259"/>
            <ac:spMk id="2" creationId="{BFAEC31D-1DDE-49C6-883E-69B81EEF20D4}"/>
          </ac:spMkLst>
        </pc:spChg>
        <pc:spChg chg="del">
          <ac:chgData name="Sean Grogan" userId="4f75a092a3d968bf" providerId="LiveId" clId="{1678F49E-AF85-4921-8927-EF4A591EA84B}" dt="2018-06-11T19:51:00.272" v="188" actId="121"/>
          <ac:spMkLst>
            <pc:docMk/>
            <pc:sldMk cId="3734153834" sldId="259"/>
            <ac:spMk id="3" creationId="{E8EE5616-2BAA-422E-ABA9-32E818D09A25}"/>
          </ac:spMkLst>
        </pc:spChg>
        <pc:spChg chg="add mod">
          <ac:chgData name="Sean Grogan" userId="4f75a092a3d968bf" providerId="LiveId" clId="{1678F49E-AF85-4921-8927-EF4A591EA84B}" dt="2018-06-11T19:53:54.435" v="355" actId="121"/>
          <ac:spMkLst>
            <pc:docMk/>
            <pc:sldMk cId="3734153834" sldId="259"/>
            <ac:spMk id="4" creationId="{E1C5D7C4-E213-4A81-B753-21AA400EB9BD}"/>
          </ac:spMkLst>
        </pc:spChg>
        <pc:spChg chg="add mod">
          <ac:chgData name="Sean Grogan" userId="4f75a092a3d968bf" providerId="LiveId" clId="{1678F49E-AF85-4921-8927-EF4A591EA84B}" dt="2018-06-21T15:22:10.754" v="5133" actId="14100"/>
          <ac:spMkLst>
            <pc:docMk/>
            <pc:sldMk cId="3734153834" sldId="259"/>
            <ac:spMk id="5" creationId="{F4B2B3A9-E1D7-4595-9459-8B5D97BB4C41}"/>
          </ac:spMkLst>
        </pc:spChg>
        <pc:spChg chg="add mod">
          <ac:chgData name="Sean Grogan" userId="4f75a092a3d968bf" providerId="LiveId" clId="{1678F49E-AF85-4921-8927-EF4A591EA84B}" dt="2018-06-11T19:53:11.986" v="313" actId="6549"/>
          <ac:spMkLst>
            <pc:docMk/>
            <pc:sldMk cId="3734153834" sldId="259"/>
            <ac:spMk id="6" creationId="{4D85A050-AB81-427B-95CD-B67714D4831D}"/>
          </ac:spMkLst>
        </pc:spChg>
      </pc:sldChg>
      <pc:sldChg chg="addSp delSp modSp add">
        <pc:chgData name="Sean Grogan" userId="4f75a092a3d968bf" providerId="LiveId" clId="{1678F49E-AF85-4921-8927-EF4A591EA84B}" dt="2018-06-14T15:33:28.113" v="969" actId="20577"/>
        <pc:sldMkLst>
          <pc:docMk/>
          <pc:sldMk cId="3064380687" sldId="260"/>
        </pc:sldMkLst>
        <pc:spChg chg="del">
          <ac:chgData name="Sean Grogan" userId="4f75a092a3d968bf" providerId="LiveId" clId="{1678F49E-AF85-4921-8927-EF4A591EA84B}" dt="2018-06-11T19:54:04.359" v="357" actId="20577"/>
          <ac:spMkLst>
            <pc:docMk/>
            <pc:sldMk cId="3064380687" sldId="260"/>
            <ac:spMk id="2" creationId="{036B2A8D-86B1-43AD-97E1-328021AE3E75}"/>
          </ac:spMkLst>
        </pc:spChg>
        <pc:spChg chg="del">
          <ac:chgData name="Sean Grogan" userId="4f75a092a3d968bf" providerId="LiveId" clId="{1678F49E-AF85-4921-8927-EF4A591EA84B}" dt="2018-06-11T19:54:04.359" v="357" actId="20577"/>
          <ac:spMkLst>
            <pc:docMk/>
            <pc:sldMk cId="3064380687" sldId="260"/>
            <ac:spMk id="3" creationId="{F20F4618-56CC-4093-8A62-E6050BAE3E43}"/>
          </ac:spMkLst>
        </pc:spChg>
        <pc:spChg chg="del">
          <ac:chgData name="Sean Grogan" userId="4f75a092a3d968bf" providerId="LiveId" clId="{1678F49E-AF85-4921-8927-EF4A591EA84B}" dt="2018-06-11T19:54:04.359" v="357" actId="20577"/>
          <ac:spMkLst>
            <pc:docMk/>
            <pc:sldMk cId="3064380687" sldId="260"/>
            <ac:spMk id="4" creationId="{A5CA5522-EDDC-4BC2-9D54-0FD65B1CF8BF}"/>
          </ac:spMkLst>
        </pc:spChg>
        <pc:spChg chg="add mod">
          <ac:chgData name="Sean Grogan" userId="4f75a092a3d968bf" providerId="LiveId" clId="{1678F49E-AF85-4921-8927-EF4A591EA84B}" dt="2018-06-11T19:54:18.699" v="365" actId="20577"/>
          <ac:spMkLst>
            <pc:docMk/>
            <pc:sldMk cId="3064380687" sldId="260"/>
            <ac:spMk id="5" creationId="{EA0722CB-8AE3-4473-97DD-A1F01492706C}"/>
          </ac:spMkLst>
        </pc:spChg>
        <pc:spChg chg="add mod">
          <ac:chgData name="Sean Grogan" userId="4f75a092a3d968bf" providerId="LiveId" clId="{1678F49E-AF85-4921-8927-EF4A591EA84B}" dt="2018-06-14T15:33:28.113" v="969" actId="20577"/>
          <ac:spMkLst>
            <pc:docMk/>
            <pc:sldMk cId="3064380687" sldId="260"/>
            <ac:spMk id="6" creationId="{94A8B21B-9AD4-49A8-85E2-57FF32B7EE88}"/>
          </ac:spMkLst>
        </pc:spChg>
        <pc:grpChg chg="add mod">
          <ac:chgData name="Sean Grogan" userId="4f75a092a3d968bf" providerId="LiveId" clId="{1678F49E-AF85-4921-8927-EF4A591EA84B}" dt="2018-06-11T19:59:42.090" v="413" actId="1076"/>
          <ac:grpSpMkLst>
            <pc:docMk/>
            <pc:sldMk cId="3064380687" sldId="260"/>
            <ac:grpSpMk id="8" creationId="{9F8E9224-DD02-4676-B006-E3F5528250BA}"/>
          </ac:grpSpMkLst>
        </pc:grpChg>
      </pc:sldChg>
      <pc:sldChg chg="modSp add">
        <pc:chgData name="Sean Grogan" userId="4f75a092a3d968bf" providerId="LiveId" clId="{1678F49E-AF85-4921-8927-EF4A591EA84B}" dt="2018-06-18T17:50:43.221" v="1187" actId="313"/>
        <pc:sldMkLst>
          <pc:docMk/>
          <pc:sldMk cId="3176290971" sldId="261"/>
        </pc:sldMkLst>
        <pc:spChg chg="mod">
          <ac:chgData name="Sean Grogan" userId="4f75a092a3d968bf" providerId="LiveId" clId="{1678F49E-AF85-4921-8927-EF4A591EA84B}" dt="2018-06-11T19:54:31.113" v="378" actId="20577"/>
          <ac:spMkLst>
            <pc:docMk/>
            <pc:sldMk cId="3176290971" sldId="261"/>
            <ac:spMk id="2" creationId="{A81E6A65-FA1F-49A9-BD40-DDD12A500C2A}"/>
          </ac:spMkLst>
        </pc:spChg>
        <pc:spChg chg="mod">
          <ac:chgData name="Sean Grogan" userId="4f75a092a3d968bf" providerId="LiveId" clId="{1678F49E-AF85-4921-8927-EF4A591EA84B}" dt="2018-06-18T17:50:43.221" v="1187" actId="313"/>
          <ac:spMkLst>
            <pc:docMk/>
            <pc:sldMk cId="3176290971" sldId="261"/>
            <ac:spMk id="3" creationId="{31AC2A57-55AB-4F62-8EB7-7145505FFBE5}"/>
          </ac:spMkLst>
        </pc:spChg>
      </pc:sldChg>
      <pc:sldChg chg="modSp add">
        <pc:chgData name="Sean Grogan" userId="4f75a092a3d968bf" providerId="LiveId" clId="{1678F49E-AF85-4921-8927-EF4A591EA84B}" dt="2018-06-26T14:59:04.016" v="5435" actId="20577"/>
        <pc:sldMkLst>
          <pc:docMk/>
          <pc:sldMk cId="51327286" sldId="262"/>
        </pc:sldMkLst>
        <pc:spChg chg="mod">
          <ac:chgData name="Sean Grogan" userId="4f75a092a3d968bf" providerId="LiveId" clId="{1678F49E-AF85-4921-8927-EF4A591EA84B}" dt="2018-06-26T14:59:04.016" v="5435" actId="20577"/>
          <ac:spMkLst>
            <pc:docMk/>
            <pc:sldMk cId="51327286" sldId="262"/>
            <ac:spMk id="2" creationId="{A56BD84E-E2EF-43E9-80BA-696CFD374A8D}"/>
          </ac:spMkLst>
        </pc:spChg>
        <pc:spChg chg="mod">
          <ac:chgData name="Sean Grogan" userId="4f75a092a3d968bf" providerId="LiveId" clId="{1678F49E-AF85-4921-8927-EF4A591EA84B}" dt="2018-06-18T18:03:27.036" v="1789" actId="313"/>
          <ac:spMkLst>
            <pc:docMk/>
            <pc:sldMk cId="51327286" sldId="262"/>
            <ac:spMk id="3" creationId="{3145EE10-F59D-47DF-8BCC-0119281AB993}"/>
          </ac:spMkLst>
        </pc:spChg>
      </pc:sldChg>
      <pc:sldChg chg="modSp add">
        <pc:chgData name="Sean Grogan" userId="4f75a092a3d968bf" providerId="LiveId" clId="{1678F49E-AF85-4921-8927-EF4A591EA84B}" dt="2018-06-20T18:58:57.322" v="4912" actId="20577"/>
        <pc:sldMkLst>
          <pc:docMk/>
          <pc:sldMk cId="442628505" sldId="263"/>
        </pc:sldMkLst>
        <pc:spChg chg="mod">
          <ac:chgData name="Sean Grogan" userId="4f75a092a3d968bf" providerId="LiveId" clId="{1678F49E-AF85-4921-8927-EF4A591EA84B}" dt="2018-06-12T14:19:56.884" v="459" actId="20577"/>
          <ac:spMkLst>
            <pc:docMk/>
            <pc:sldMk cId="442628505" sldId="263"/>
            <ac:spMk id="2" creationId="{639D6C6B-9380-45E5-B5E1-4CCCFDE4DFE7}"/>
          </ac:spMkLst>
        </pc:spChg>
        <pc:spChg chg="mod">
          <ac:chgData name="Sean Grogan" userId="4f75a092a3d968bf" providerId="LiveId" clId="{1678F49E-AF85-4921-8927-EF4A591EA84B}" dt="2018-06-20T18:58:57.322" v="4912" actId="20577"/>
          <ac:spMkLst>
            <pc:docMk/>
            <pc:sldMk cId="442628505" sldId="263"/>
            <ac:spMk id="3" creationId="{31EBCBB2-DC88-436A-A79D-5F619702E924}"/>
          </ac:spMkLst>
        </pc:spChg>
      </pc:sldChg>
      <pc:sldChg chg="modSp add">
        <pc:chgData name="Sean Grogan" userId="4f75a092a3d968bf" providerId="LiveId" clId="{1678F49E-AF85-4921-8927-EF4A591EA84B}" dt="2018-06-12T14:19:50.072" v="453" actId="20577"/>
        <pc:sldMkLst>
          <pc:docMk/>
          <pc:sldMk cId="709623310" sldId="264"/>
        </pc:sldMkLst>
        <pc:spChg chg="mod">
          <ac:chgData name="Sean Grogan" userId="4f75a092a3d968bf" providerId="LiveId" clId="{1678F49E-AF85-4921-8927-EF4A591EA84B}" dt="2018-06-12T14:19:50.072" v="453" actId="20577"/>
          <ac:spMkLst>
            <pc:docMk/>
            <pc:sldMk cId="709623310" sldId="264"/>
            <ac:spMk id="2" creationId="{FD590864-81E4-4740-A4FC-325ED76C2F64}"/>
          </ac:spMkLst>
        </pc:spChg>
        <pc:spChg chg="mod">
          <ac:chgData name="Sean Grogan" userId="4f75a092a3d968bf" providerId="LiveId" clId="{1678F49E-AF85-4921-8927-EF4A591EA84B}" dt="2018-06-12T14:15:55.679" v="446" actId="20577"/>
          <ac:spMkLst>
            <pc:docMk/>
            <pc:sldMk cId="709623310" sldId="264"/>
            <ac:spMk id="3" creationId="{D6079D73-F220-41FE-B97C-4E32BF770C46}"/>
          </ac:spMkLst>
        </pc:spChg>
      </pc:sldChg>
      <pc:sldChg chg="modSp add">
        <pc:chgData name="Sean Grogan" userId="4f75a092a3d968bf" providerId="LiveId" clId="{1678F49E-AF85-4921-8927-EF4A591EA84B}" dt="2018-06-12T14:22:35.273" v="482" actId="20577"/>
        <pc:sldMkLst>
          <pc:docMk/>
          <pc:sldMk cId="1699414142" sldId="384"/>
        </pc:sldMkLst>
        <pc:spChg chg="mod">
          <ac:chgData name="Sean Grogan" userId="4f75a092a3d968bf" providerId="LiveId" clId="{1678F49E-AF85-4921-8927-EF4A591EA84B}" dt="2018-06-12T14:22:35.273" v="482" actId="20577"/>
          <ac:spMkLst>
            <pc:docMk/>
            <pc:sldMk cId="1699414142" sldId="384"/>
            <ac:spMk id="2" creationId="{6CC7A5E6-CD81-4493-B944-0F895E335F97}"/>
          </ac:spMkLst>
        </pc:spChg>
      </pc:sldChg>
      <pc:sldChg chg="modSp add">
        <pc:chgData name="Sean Grogan" userId="4f75a092a3d968bf" providerId="LiveId" clId="{1678F49E-AF85-4921-8927-EF4A591EA84B}" dt="2018-06-12T14:22:31.567" v="480" actId="20577"/>
        <pc:sldMkLst>
          <pc:docMk/>
          <pc:sldMk cId="1955003789" sldId="385"/>
        </pc:sldMkLst>
        <pc:spChg chg="mod">
          <ac:chgData name="Sean Grogan" userId="4f75a092a3d968bf" providerId="LiveId" clId="{1678F49E-AF85-4921-8927-EF4A591EA84B}" dt="2018-06-12T14:22:31.567" v="480" actId="20577"/>
          <ac:spMkLst>
            <pc:docMk/>
            <pc:sldMk cId="1955003789" sldId="385"/>
            <ac:spMk id="2" creationId="{6CC7A5E6-CD81-4493-B944-0F895E335F97}"/>
          </ac:spMkLst>
        </pc:spChg>
      </pc:sldChg>
      <pc:sldChg chg="modSp add">
        <pc:chgData name="Sean Grogan" userId="4f75a092a3d968bf" providerId="LiveId" clId="{1678F49E-AF85-4921-8927-EF4A591EA84B}" dt="2018-06-12T14:22:41.959" v="486" actId="20577"/>
        <pc:sldMkLst>
          <pc:docMk/>
          <pc:sldMk cId="2384387810" sldId="394"/>
        </pc:sldMkLst>
        <pc:spChg chg="mod">
          <ac:chgData name="Sean Grogan" userId="4f75a092a3d968bf" providerId="LiveId" clId="{1678F49E-AF85-4921-8927-EF4A591EA84B}" dt="2018-06-12T14:22:41.959" v="486" actId="20577"/>
          <ac:spMkLst>
            <pc:docMk/>
            <pc:sldMk cId="2384387810" sldId="394"/>
            <ac:spMk id="2" creationId="{7CB14F49-DC5F-42EE-AC92-10F6AD72469E}"/>
          </ac:spMkLst>
        </pc:spChg>
        <pc:graphicFrameChg chg="mod">
          <ac:chgData name="Sean Grogan" userId="4f75a092a3d968bf" providerId="LiveId" clId="{1678F49E-AF85-4921-8927-EF4A591EA84B}" dt="2018-06-12T14:21:56.631" v="468" actId="113"/>
          <ac:graphicFrameMkLst>
            <pc:docMk/>
            <pc:sldMk cId="2384387810" sldId="394"/>
            <ac:graphicFrameMk id="8" creationId="{671FC78A-CC06-4A20-90B2-54EA134A8B08}"/>
          </ac:graphicFrameMkLst>
        </pc:graphicFrameChg>
        <pc:graphicFrameChg chg="mod modGraphic">
          <ac:chgData name="Sean Grogan" userId="4f75a092a3d968bf" providerId="LiveId" clId="{1678F49E-AF85-4921-8927-EF4A591EA84B}" dt="2018-06-12T14:22:06.706" v="470" actId="400"/>
          <ac:graphicFrameMkLst>
            <pc:docMk/>
            <pc:sldMk cId="2384387810" sldId="394"/>
            <ac:graphicFrameMk id="9" creationId="{81F929DB-B702-46D8-A30D-DA312C5DF283}"/>
          </ac:graphicFrameMkLst>
        </pc:graphicFrameChg>
      </pc:sldChg>
      <pc:sldChg chg="modSp add">
        <pc:chgData name="Sean Grogan" userId="4f75a092a3d968bf" providerId="LiveId" clId="{1678F49E-AF85-4921-8927-EF4A591EA84B}" dt="2018-06-12T14:22:38.699" v="484" actId="20577"/>
        <pc:sldMkLst>
          <pc:docMk/>
          <pc:sldMk cId="1457004358" sldId="395"/>
        </pc:sldMkLst>
        <pc:spChg chg="mod">
          <ac:chgData name="Sean Grogan" userId="4f75a092a3d968bf" providerId="LiveId" clId="{1678F49E-AF85-4921-8927-EF4A591EA84B}" dt="2018-06-12T14:22:38.699" v="484" actId="20577"/>
          <ac:spMkLst>
            <pc:docMk/>
            <pc:sldMk cId="1457004358" sldId="395"/>
            <ac:spMk id="2" creationId="{7CB14F49-DC5F-42EE-AC92-10F6AD72469E}"/>
          </ac:spMkLst>
        </pc:spChg>
      </pc:sldChg>
      <pc:sldChg chg="addSp delSp modSp add">
        <pc:chgData name="Sean Grogan" userId="4f75a092a3d968bf" providerId="LiveId" clId="{1678F49E-AF85-4921-8927-EF4A591EA84B}" dt="2018-06-14T15:37:01.942" v="971" actId="242"/>
        <pc:sldMkLst>
          <pc:docMk/>
          <pc:sldMk cId="1190015458" sldId="396"/>
        </pc:sldMkLst>
        <pc:spChg chg="mod">
          <ac:chgData name="Sean Grogan" userId="4f75a092a3d968bf" providerId="LiveId" clId="{1678F49E-AF85-4921-8927-EF4A591EA84B}" dt="2018-06-12T14:34:20.536" v="561" actId="20577"/>
          <ac:spMkLst>
            <pc:docMk/>
            <pc:sldMk cId="1190015458" sldId="396"/>
            <ac:spMk id="2" creationId="{D98217C7-4197-4581-AE7A-507D67471265}"/>
          </ac:spMkLst>
        </pc:spChg>
        <pc:spChg chg="mod">
          <ac:chgData name="Sean Grogan" userId="4f75a092a3d968bf" providerId="LiveId" clId="{1678F49E-AF85-4921-8927-EF4A591EA84B}" dt="2018-06-14T15:37:01.942" v="971" actId="242"/>
          <ac:spMkLst>
            <pc:docMk/>
            <pc:sldMk cId="1190015458" sldId="396"/>
            <ac:spMk id="4" creationId="{301F271F-6ADC-4054-B72A-18E33EF5CDB7}"/>
          </ac:spMkLst>
        </pc:spChg>
        <pc:spChg chg="add del mod">
          <ac:chgData name="Sean Grogan" userId="4f75a092a3d968bf" providerId="LiveId" clId="{1678F49E-AF85-4921-8927-EF4A591EA84B}" dt="2018-06-12T17:39:51.163" v="791" actId="14100"/>
          <ac:spMkLst>
            <pc:docMk/>
            <pc:sldMk cId="1190015458" sldId="396"/>
            <ac:spMk id="8" creationId="{5591B19F-3AF2-4B67-9F3B-66BD2B2705C0}"/>
          </ac:spMkLst>
        </pc:spChg>
        <pc:spChg chg="add del">
          <ac:chgData name="Sean Grogan" userId="4f75a092a3d968bf" providerId="LiveId" clId="{1678F49E-AF85-4921-8927-EF4A591EA84B}" dt="2018-06-12T17:38:58.766" v="782" actId="14100"/>
          <ac:spMkLst>
            <pc:docMk/>
            <pc:sldMk cId="1190015458" sldId="396"/>
            <ac:spMk id="12" creationId="{527AE35F-D457-407C-9C50-6D2D14CF0A11}"/>
          </ac:spMkLst>
        </pc:spChg>
        <pc:spChg chg="add mod">
          <ac:chgData name="Sean Grogan" userId="4f75a092a3d968bf" providerId="LiveId" clId="{1678F49E-AF85-4921-8927-EF4A591EA84B}" dt="2018-06-12T17:39:51.163" v="791" actId="14100"/>
          <ac:spMkLst>
            <pc:docMk/>
            <pc:sldMk cId="1190015458" sldId="396"/>
            <ac:spMk id="13" creationId="{5E69C98A-AC2C-430E-A31D-788532DA8F76}"/>
          </ac:spMkLst>
        </pc:spChg>
        <pc:grpChg chg="add del">
          <ac:chgData name="Sean Grogan" userId="4f75a092a3d968bf" providerId="LiveId" clId="{1678F49E-AF85-4921-8927-EF4A591EA84B}" dt="2018-06-12T17:37:58.624" v="770" actId="14100"/>
          <ac:grpSpMkLst>
            <pc:docMk/>
            <pc:sldMk cId="1190015458" sldId="396"/>
            <ac:grpSpMk id="5" creationId="{C0F2D9DB-A8B3-4783-89FA-5E1B432B4350}"/>
          </ac:grpSpMkLst>
        </pc:grpChg>
        <pc:grpChg chg="add mod">
          <ac:chgData name="Sean Grogan" userId="4f75a092a3d968bf" providerId="LiveId" clId="{1678F49E-AF85-4921-8927-EF4A591EA84B}" dt="2018-06-12T17:38:45.680" v="780" actId="1076"/>
          <ac:grpSpMkLst>
            <pc:docMk/>
            <pc:sldMk cId="1190015458" sldId="396"/>
            <ac:grpSpMk id="9" creationId="{B94255B5-8A0D-435C-B313-B6C092380C63}"/>
          </ac:grpSpMkLst>
        </pc:grpChg>
        <pc:picChg chg="mod">
          <ac:chgData name="Sean Grogan" userId="4f75a092a3d968bf" providerId="LiveId" clId="{1678F49E-AF85-4921-8927-EF4A591EA84B}" dt="2018-06-12T17:38:29.568" v="776" actId="1076"/>
          <ac:picMkLst>
            <pc:docMk/>
            <pc:sldMk cId="1190015458" sldId="396"/>
            <ac:picMk id="10" creationId="{A93EF6DE-79F2-4A61-95D5-F9A78BCBE21C}"/>
          </ac:picMkLst>
        </pc:picChg>
      </pc:sldChg>
      <pc:sldChg chg="modSp add">
        <pc:chgData name="Sean Grogan" userId="4f75a092a3d968bf" providerId="LiveId" clId="{1678F49E-AF85-4921-8927-EF4A591EA84B}" dt="2018-06-20T19:02:36.706" v="4915" actId="6549"/>
        <pc:sldMkLst>
          <pc:docMk/>
          <pc:sldMk cId="2803675607" sldId="397"/>
        </pc:sldMkLst>
        <pc:spChg chg="mod">
          <ac:chgData name="Sean Grogan" userId="4f75a092a3d968bf" providerId="LiveId" clId="{1678F49E-AF85-4921-8927-EF4A591EA84B}" dt="2018-06-14T15:33:12.017" v="962" actId="6549"/>
          <ac:spMkLst>
            <pc:docMk/>
            <pc:sldMk cId="2803675607" sldId="397"/>
            <ac:spMk id="2" creationId="{55B54A3A-9B42-4D22-A48E-578F72559FD7}"/>
          </ac:spMkLst>
        </pc:spChg>
        <pc:spChg chg="mod">
          <ac:chgData name="Sean Grogan" userId="4f75a092a3d968bf" providerId="LiveId" clId="{1678F49E-AF85-4921-8927-EF4A591EA84B}" dt="2018-06-20T19:02:36.706" v="4915" actId="6549"/>
          <ac:spMkLst>
            <pc:docMk/>
            <pc:sldMk cId="2803675607" sldId="397"/>
            <ac:spMk id="4" creationId="{79B61332-4ACB-45EC-9624-DDB74695F426}"/>
          </ac:spMkLst>
        </pc:spChg>
      </pc:sldChg>
      <pc:sldChg chg="addSp delSp modSp add">
        <pc:chgData name="Sean Grogan" userId="4f75a092a3d968bf" providerId="LiveId" clId="{1678F49E-AF85-4921-8927-EF4A591EA84B}" dt="2018-06-18T19:35:07.346" v="4122" actId="20577"/>
        <pc:sldMkLst>
          <pc:docMk/>
          <pc:sldMk cId="3281189866" sldId="398"/>
        </pc:sldMkLst>
        <pc:spChg chg="mod">
          <ac:chgData name="Sean Grogan" userId="4f75a092a3d968bf" providerId="LiveId" clId="{1678F49E-AF85-4921-8927-EF4A591EA84B}" dt="2018-06-18T19:35:07.346" v="4122" actId="20577"/>
          <ac:spMkLst>
            <pc:docMk/>
            <pc:sldMk cId="3281189866" sldId="398"/>
            <ac:spMk id="2" creationId="{E65C2250-32F1-4082-8B93-1A0ED50C8FDA}"/>
          </ac:spMkLst>
        </pc:spChg>
        <pc:spChg chg="mod">
          <ac:chgData name="Sean Grogan" userId="4f75a092a3d968bf" providerId="LiveId" clId="{1678F49E-AF85-4921-8927-EF4A591EA84B}" dt="2018-06-18T19:30:40.070" v="4116" actId="313"/>
          <ac:spMkLst>
            <pc:docMk/>
            <pc:sldMk cId="3281189866" sldId="398"/>
            <ac:spMk id="4" creationId="{3D5525C9-51EB-4E57-BB62-1A1784141767}"/>
          </ac:spMkLst>
        </pc:spChg>
        <pc:spChg chg="add del mod">
          <ac:chgData name="Sean Grogan" userId="4f75a092a3d968bf" providerId="LiveId" clId="{1678F49E-AF85-4921-8927-EF4A591EA84B}" dt="2018-06-18T18:13:08.503" v="1980" actId="931"/>
          <ac:spMkLst>
            <pc:docMk/>
            <pc:sldMk cId="3281189866" sldId="398"/>
            <ac:spMk id="5" creationId="{AE0E5F74-9C53-4EDA-B72C-AAB25D714C8E}"/>
          </ac:spMkLst>
        </pc:spChg>
        <pc:picChg chg="add mod">
          <ac:chgData name="Sean Grogan" userId="4f75a092a3d968bf" providerId="LiveId" clId="{1678F49E-AF85-4921-8927-EF4A591EA84B}" dt="2018-06-18T18:13:08.503" v="1980" actId="931"/>
          <ac:picMkLst>
            <pc:docMk/>
            <pc:sldMk cId="3281189866" sldId="398"/>
            <ac:picMk id="7" creationId="{497CC16B-1DFD-4B56-8E76-CC900EF387D2}"/>
          </ac:picMkLst>
        </pc:picChg>
      </pc:sldChg>
      <pc:sldChg chg="addSp modSp add">
        <pc:chgData name="Sean Grogan" userId="4f75a092a3d968bf" providerId="LiveId" clId="{1678F49E-AF85-4921-8927-EF4A591EA84B}" dt="2018-06-26T14:59:01.379" v="5433" actId="20577"/>
        <pc:sldMkLst>
          <pc:docMk/>
          <pc:sldMk cId="2694058673" sldId="399"/>
        </pc:sldMkLst>
        <pc:spChg chg="mod">
          <ac:chgData name="Sean Grogan" userId="4f75a092a3d968bf" providerId="LiveId" clId="{1678F49E-AF85-4921-8927-EF4A591EA84B}" dt="2018-06-26T14:59:01.379" v="5433" actId="20577"/>
          <ac:spMkLst>
            <pc:docMk/>
            <pc:sldMk cId="2694058673" sldId="399"/>
            <ac:spMk id="2" creationId="{41F38B56-9DAE-4987-AA95-6134ED696FF1}"/>
          </ac:spMkLst>
        </pc:spChg>
        <pc:spChg chg="mod">
          <ac:chgData name="Sean Grogan" userId="4f75a092a3d968bf" providerId="LiveId" clId="{1678F49E-AF85-4921-8927-EF4A591EA84B}" dt="2018-06-20T18:58:42.108" v="4899" actId="20577"/>
          <ac:spMkLst>
            <pc:docMk/>
            <pc:sldMk cId="2694058673" sldId="399"/>
            <ac:spMk id="3" creationId="{0913E726-A662-47BC-9E18-6021B885B6FB}"/>
          </ac:spMkLst>
        </pc:spChg>
        <pc:spChg chg="add mod">
          <ac:chgData name="Sean Grogan" userId="4f75a092a3d968bf" providerId="LiveId" clId="{1678F49E-AF85-4921-8927-EF4A591EA84B}" dt="2018-06-20T16:55:03.354" v="4584" actId="1076"/>
          <ac:spMkLst>
            <pc:docMk/>
            <pc:sldMk cId="2694058673" sldId="399"/>
            <ac:spMk id="5" creationId="{72B2ACA2-D3AA-4263-AB6D-776764CC666F}"/>
          </ac:spMkLst>
        </pc:spChg>
      </pc:sldChg>
      <pc:sldChg chg="addSp delSp modSp add modNotesTx">
        <pc:chgData name="Sean Grogan" userId="4f75a092a3d968bf" providerId="LiveId" clId="{1678F49E-AF85-4921-8927-EF4A591EA84B}" dt="2018-06-20T19:07:57.536" v="5038" actId="20577"/>
        <pc:sldMkLst>
          <pc:docMk/>
          <pc:sldMk cId="3106791504" sldId="400"/>
        </pc:sldMkLst>
        <pc:spChg chg="mod">
          <ac:chgData name="Sean Grogan" userId="4f75a092a3d968bf" providerId="LiveId" clId="{1678F49E-AF85-4921-8927-EF4A591EA84B}" dt="2018-06-18T19:35:12.289" v="4128" actId="20577"/>
          <ac:spMkLst>
            <pc:docMk/>
            <pc:sldMk cId="3106791504" sldId="400"/>
            <ac:spMk id="2" creationId="{E65C2250-32F1-4082-8B93-1A0ED50C8FDA}"/>
          </ac:spMkLst>
        </pc:spChg>
        <pc:spChg chg="add del mod">
          <ac:chgData name="Sean Grogan" userId="4f75a092a3d968bf" providerId="LiveId" clId="{1678F49E-AF85-4921-8927-EF4A591EA84B}" dt="2018-06-18T18:15:48.097" v="2043" actId="20577"/>
          <ac:spMkLst>
            <pc:docMk/>
            <pc:sldMk cId="3106791504" sldId="400"/>
            <ac:spMk id="4" creationId="{3D5525C9-51EB-4E57-BB62-1A1784141767}"/>
          </ac:spMkLst>
        </pc:spChg>
        <pc:spChg chg="add del">
          <ac:chgData name="Sean Grogan" userId="4f75a092a3d968bf" providerId="LiveId" clId="{1678F49E-AF85-4921-8927-EF4A591EA84B}" dt="2018-06-18T18:13:40.304" v="1983" actId="20577"/>
          <ac:spMkLst>
            <pc:docMk/>
            <pc:sldMk cId="3106791504" sldId="400"/>
            <ac:spMk id="6" creationId="{1BEF9D81-63FA-48C4-83C4-90FD5B54A3A7}"/>
          </ac:spMkLst>
        </pc:spChg>
        <pc:spChg chg="add del">
          <ac:chgData name="Sean Grogan" userId="4f75a092a3d968bf" providerId="LiveId" clId="{1678F49E-AF85-4921-8927-EF4A591EA84B}" dt="2018-06-18T18:13:46.832" v="1986" actId="20577"/>
          <ac:spMkLst>
            <pc:docMk/>
            <pc:sldMk cId="3106791504" sldId="400"/>
            <ac:spMk id="9" creationId="{75EB8DC8-9A72-472B-AA2A-E84E642928A7}"/>
          </ac:spMkLst>
        </pc:spChg>
        <pc:spChg chg="add del mod">
          <ac:chgData name="Sean Grogan" userId="4f75a092a3d968bf" providerId="LiveId" clId="{1678F49E-AF85-4921-8927-EF4A591EA84B}" dt="2018-06-18T18:15:48.097" v="2043" actId="20577"/>
          <ac:spMkLst>
            <pc:docMk/>
            <pc:sldMk cId="3106791504" sldId="400"/>
            <ac:spMk id="11" creationId="{5862E305-FD7B-4947-B16A-B94DBC043808}"/>
          </ac:spMkLst>
        </pc:spChg>
        <pc:spChg chg="add del mod">
          <ac:chgData name="Sean Grogan" userId="4f75a092a3d968bf" providerId="LiveId" clId="{1678F49E-AF85-4921-8927-EF4A591EA84B}" dt="2018-06-18T18:15:50.770" v="2044" actId="931"/>
          <ac:spMkLst>
            <pc:docMk/>
            <pc:sldMk cId="3106791504" sldId="400"/>
            <ac:spMk id="12" creationId="{9F335800-F9B4-40FF-B2A4-5B59171BE3BC}"/>
          </ac:spMkLst>
        </pc:spChg>
        <pc:graphicFrameChg chg="add del">
          <ac:chgData name="Sean Grogan" userId="4f75a092a3d968bf" providerId="LiveId" clId="{1678F49E-AF85-4921-8927-EF4A591EA84B}" dt="2018-06-18T18:13:40.304" v="1983" actId="20577"/>
          <ac:graphicFrameMkLst>
            <pc:docMk/>
            <pc:sldMk cId="3106791504" sldId="400"/>
            <ac:graphicFrameMk id="5" creationId="{D981A67B-BA7E-4E7F-9763-989EB455F373}"/>
          </ac:graphicFrameMkLst>
        </pc:graphicFrameChg>
        <pc:graphicFrameChg chg="add del mod">
          <ac:chgData name="Sean Grogan" userId="4f75a092a3d968bf" providerId="LiveId" clId="{1678F49E-AF85-4921-8927-EF4A591EA84B}" dt="2018-06-18T18:13:46.832" v="1986" actId="20577"/>
          <ac:graphicFrameMkLst>
            <pc:docMk/>
            <pc:sldMk cId="3106791504" sldId="400"/>
            <ac:graphicFrameMk id="8" creationId="{75AFFDDC-1176-4A17-B797-33DC5AB8DB46}"/>
          </ac:graphicFrameMkLst>
        </pc:graphicFrameChg>
        <pc:picChg chg="del">
          <ac:chgData name="Sean Grogan" userId="4f75a092a3d968bf" providerId="LiveId" clId="{1678F49E-AF85-4921-8927-EF4A591EA84B}" dt="2018-06-18T18:15:43.682" v="2042" actId="478"/>
          <ac:picMkLst>
            <pc:docMk/>
            <pc:sldMk cId="3106791504" sldId="400"/>
            <ac:picMk id="7" creationId="{497CC16B-1DFD-4B56-8E76-CC900EF387D2}"/>
          </ac:picMkLst>
        </pc:picChg>
        <pc:picChg chg="add mod">
          <ac:chgData name="Sean Grogan" userId="4f75a092a3d968bf" providerId="LiveId" clId="{1678F49E-AF85-4921-8927-EF4A591EA84B}" dt="2018-06-18T18:15:50.770" v="2044" actId="931"/>
          <ac:picMkLst>
            <pc:docMk/>
            <pc:sldMk cId="3106791504" sldId="400"/>
            <ac:picMk id="14" creationId="{A26EB84F-9511-4E4D-8DEE-0773B62A2479}"/>
          </ac:picMkLst>
        </pc:picChg>
      </pc:sldChg>
      <pc:sldChg chg="addSp delSp modSp add modNotesTx">
        <pc:chgData name="Sean Grogan" userId="4f75a092a3d968bf" providerId="LiveId" clId="{1678F49E-AF85-4921-8927-EF4A591EA84B}" dt="2018-06-26T15:13:26.087" v="5980" actId="313"/>
        <pc:sldMkLst>
          <pc:docMk/>
          <pc:sldMk cId="2688794136" sldId="401"/>
        </pc:sldMkLst>
        <pc:spChg chg="mod">
          <ac:chgData name="Sean Grogan" userId="4f75a092a3d968bf" providerId="LiveId" clId="{1678F49E-AF85-4921-8927-EF4A591EA84B}" dt="2018-06-18T18:34:45.195" v="2373" actId="20577"/>
          <ac:spMkLst>
            <pc:docMk/>
            <pc:sldMk cId="2688794136" sldId="401"/>
            <ac:spMk id="2" creationId="{E8981F64-43A3-4DF5-B8A2-8D9FD6D57354}"/>
          </ac:spMkLst>
        </pc:spChg>
        <pc:spChg chg="del">
          <ac:chgData name="Sean Grogan" userId="4f75a092a3d968bf" providerId="LiveId" clId="{1678F49E-AF85-4921-8927-EF4A591EA84B}" dt="2018-06-18T18:34:50.599" v="2374" actId="931"/>
          <ac:spMkLst>
            <pc:docMk/>
            <pc:sldMk cId="2688794136" sldId="401"/>
            <ac:spMk id="3" creationId="{31F1136E-84FB-4EA1-8244-5B18C6089758}"/>
          </ac:spMkLst>
        </pc:spChg>
        <pc:spChg chg="add del mod">
          <ac:chgData name="Sean Grogan" userId="4f75a092a3d968bf" providerId="LiveId" clId="{1678F49E-AF85-4921-8927-EF4A591EA84B}" dt="2018-06-18T18:41:17.222" v="2677" actId="931"/>
          <ac:spMkLst>
            <pc:docMk/>
            <pc:sldMk cId="2688794136" sldId="401"/>
            <ac:spMk id="8" creationId="{6665A175-9758-4A3B-B643-28ED10699AC0}"/>
          </ac:spMkLst>
        </pc:spChg>
        <pc:picChg chg="add del mod">
          <ac:chgData name="Sean Grogan" userId="4f75a092a3d968bf" providerId="LiveId" clId="{1678F49E-AF85-4921-8927-EF4A591EA84B}" dt="2018-06-18T18:41:13.119" v="2676" actId="478"/>
          <ac:picMkLst>
            <pc:docMk/>
            <pc:sldMk cId="2688794136" sldId="401"/>
            <ac:picMk id="6" creationId="{02FA348B-F8EB-4378-BD9A-07A899C3CA33}"/>
          </ac:picMkLst>
        </pc:picChg>
        <pc:picChg chg="add mod">
          <ac:chgData name="Sean Grogan" userId="4f75a092a3d968bf" providerId="LiveId" clId="{1678F49E-AF85-4921-8927-EF4A591EA84B}" dt="2018-06-18T18:41:17.222" v="2677" actId="931"/>
          <ac:picMkLst>
            <pc:docMk/>
            <pc:sldMk cId="2688794136" sldId="401"/>
            <ac:picMk id="10" creationId="{0045CD32-650F-4984-90CA-48CAD1A8EBBF}"/>
          </ac:picMkLst>
        </pc:picChg>
      </pc:sldChg>
      <pc:sldChg chg="modSp add">
        <pc:chgData name="Sean Grogan" userId="4f75a092a3d968bf" providerId="LiveId" clId="{1678F49E-AF85-4921-8927-EF4A591EA84B}" dt="2018-06-21T16:54:38.432" v="5425" actId="6549"/>
        <pc:sldMkLst>
          <pc:docMk/>
          <pc:sldMk cId="3732440291" sldId="402"/>
        </pc:sldMkLst>
        <pc:spChg chg="mod">
          <ac:chgData name="Sean Grogan" userId="4f75a092a3d968bf" providerId="LiveId" clId="{1678F49E-AF85-4921-8927-EF4A591EA84B}" dt="2018-06-18T19:01:36" v="3284" actId="20577"/>
          <ac:spMkLst>
            <pc:docMk/>
            <pc:sldMk cId="3732440291" sldId="402"/>
            <ac:spMk id="2" creationId="{01C6F72A-E28F-4964-B2BC-DC216E7ED03C}"/>
          </ac:spMkLst>
        </pc:spChg>
        <pc:spChg chg="mod">
          <ac:chgData name="Sean Grogan" userId="4f75a092a3d968bf" providerId="LiveId" clId="{1678F49E-AF85-4921-8927-EF4A591EA84B}" dt="2018-06-21T16:54:38.432" v="5425" actId="6549"/>
          <ac:spMkLst>
            <pc:docMk/>
            <pc:sldMk cId="3732440291" sldId="402"/>
            <ac:spMk id="3" creationId="{72064599-2B3F-4E90-998C-BB6F57E4FE69}"/>
          </ac:spMkLst>
        </pc:spChg>
      </pc:sldChg>
      <pc:sldChg chg="modSp add">
        <pc:chgData name="Sean Grogan" userId="4f75a092a3d968bf" providerId="LiveId" clId="{1678F49E-AF85-4921-8927-EF4A591EA84B}" dt="2018-06-18T19:13:30.369" v="3845" actId="20577"/>
        <pc:sldMkLst>
          <pc:docMk/>
          <pc:sldMk cId="1310392217" sldId="403"/>
        </pc:sldMkLst>
        <pc:spChg chg="mod">
          <ac:chgData name="Sean Grogan" userId="4f75a092a3d968bf" providerId="LiveId" clId="{1678F49E-AF85-4921-8927-EF4A591EA84B}" dt="2018-06-18T19:13:30.369" v="3845" actId="20577"/>
          <ac:spMkLst>
            <pc:docMk/>
            <pc:sldMk cId="1310392217" sldId="403"/>
            <ac:spMk id="2" creationId="{FC160D5C-EDDC-493D-A19B-08B5C2BCC14F}"/>
          </ac:spMkLst>
        </pc:spChg>
        <pc:spChg chg="mod">
          <ac:chgData name="Sean Grogan" userId="4f75a092a3d968bf" providerId="LiveId" clId="{1678F49E-AF85-4921-8927-EF4A591EA84B}" dt="2018-06-18T19:12:18.094" v="3792" actId="20577"/>
          <ac:spMkLst>
            <pc:docMk/>
            <pc:sldMk cId="1310392217" sldId="403"/>
            <ac:spMk id="3" creationId="{F864AFB2-A85C-4ED1-8F42-8851FA20E916}"/>
          </ac:spMkLst>
        </pc:spChg>
      </pc:sldChg>
      <pc:sldChg chg="modSp add">
        <pc:chgData name="Sean Grogan" userId="4f75a092a3d968bf" providerId="LiveId" clId="{1678F49E-AF85-4921-8927-EF4A591EA84B}" dt="2018-06-18T19:11:36.611" v="3703" actId="20577"/>
        <pc:sldMkLst>
          <pc:docMk/>
          <pc:sldMk cId="3041890539" sldId="404"/>
        </pc:sldMkLst>
        <pc:spChg chg="mod">
          <ac:chgData name="Sean Grogan" userId="4f75a092a3d968bf" providerId="LiveId" clId="{1678F49E-AF85-4921-8927-EF4A591EA84B}" dt="2018-06-18T19:11:36.611" v="3703" actId="20577"/>
          <ac:spMkLst>
            <pc:docMk/>
            <pc:sldMk cId="3041890539" sldId="404"/>
            <ac:spMk id="2" creationId="{816BABE7-A187-4BCE-94F0-D52FC440D7B9}"/>
          </ac:spMkLst>
        </pc:spChg>
      </pc:sldChg>
      <pc:sldChg chg="modSp add">
        <pc:chgData name="Sean Grogan" userId="4f75a092a3d968bf" providerId="LiveId" clId="{1678F49E-AF85-4921-8927-EF4A591EA84B}" dt="2018-06-26T15:03:09.252" v="5977" actId="20577"/>
        <pc:sldMkLst>
          <pc:docMk/>
          <pc:sldMk cId="262384863" sldId="405"/>
        </pc:sldMkLst>
        <pc:spChg chg="mod">
          <ac:chgData name="Sean Grogan" userId="4f75a092a3d968bf" providerId="LiveId" clId="{1678F49E-AF85-4921-8927-EF4A591EA84B}" dt="2018-06-26T14:58:58.186" v="5431" actId="20577"/>
          <ac:spMkLst>
            <pc:docMk/>
            <pc:sldMk cId="262384863" sldId="405"/>
            <ac:spMk id="2" creationId="{A3CCC965-050D-4957-96AA-989B135247BD}"/>
          </ac:spMkLst>
        </pc:spChg>
        <pc:spChg chg="mod">
          <ac:chgData name="Sean Grogan" userId="4f75a092a3d968bf" providerId="LiveId" clId="{1678F49E-AF85-4921-8927-EF4A591EA84B}" dt="2018-06-26T15:03:09.252" v="5977" actId="20577"/>
          <ac:spMkLst>
            <pc:docMk/>
            <pc:sldMk cId="262384863" sldId="405"/>
            <ac:spMk id="3" creationId="{946CE195-40F8-4A7F-8A27-8F23A7D3B76B}"/>
          </ac:spMkLst>
        </pc:spChg>
      </pc:sldChg>
      <pc:sldChg chg="add del">
        <pc:chgData name="Sean Grogan" userId="4f75a092a3d968bf" providerId="LiveId" clId="{1678F49E-AF85-4921-8927-EF4A591EA84B}" dt="2018-06-26T15:04:12.402" v="5979" actId="313"/>
        <pc:sldMkLst>
          <pc:docMk/>
          <pc:sldMk cId="2303610416" sldId="406"/>
        </pc:sldMkLst>
      </pc:sldChg>
      <pc:sldMasterChg chg="modSldLayout">
        <pc:chgData name="Sean Grogan" userId="4f75a092a3d968bf" providerId="LiveId" clId="{1678F49E-AF85-4921-8927-EF4A591EA84B}" dt="2018-06-12T17:39:45.360" v="790" actId="14100"/>
        <pc:sldMasterMkLst>
          <pc:docMk/>
          <pc:sldMasterMk cId="4033516423" sldId="2147483648"/>
        </pc:sldMasterMkLst>
        <pc:sldLayoutChg chg="addSp delSp modSp">
          <pc:chgData name="Sean Grogan" userId="4f75a092a3d968bf" providerId="LiveId" clId="{1678F49E-AF85-4921-8927-EF4A591EA84B}" dt="2018-06-12T17:39:45.360" v="790" actId="14100"/>
          <pc:sldLayoutMkLst>
            <pc:docMk/>
            <pc:sldMasterMk cId="4033516423" sldId="2147483648"/>
            <pc:sldLayoutMk cId="465225736" sldId="2147483657"/>
          </pc:sldLayoutMkLst>
          <pc:spChg chg="del mod">
            <ac:chgData name="Sean Grogan" userId="4f75a092a3d968bf" providerId="LiveId" clId="{1678F49E-AF85-4921-8927-EF4A591EA84B}" dt="2018-06-12T17:39:35.655" v="785" actId="14100"/>
            <ac:spMkLst>
              <pc:docMk/>
              <pc:sldMasterMk cId="4033516423" sldId="2147483648"/>
              <pc:sldLayoutMk cId="465225736" sldId="2147483657"/>
              <ac:spMk id="2" creationId="{19C2505D-37B0-413F-9D61-6B1F5E730094}"/>
            </ac:spMkLst>
          </pc:spChg>
          <pc:spChg chg="add del mod">
            <ac:chgData name="Sean Grogan" userId="4f75a092a3d968bf" providerId="LiveId" clId="{1678F49E-AF85-4921-8927-EF4A591EA84B}" dt="2018-06-12T17:39:42.938" v="788" actId="478"/>
            <ac:spMkLst>
              <pc:docMk/>
              <pc:sldMasterMk cId="4033516423" sldId="2147483648"/>
              <pc:sldLayoutMk cId="465225736" sldId="2147483657"/>
              <ac:spMk id="8" creationId="{4FBB9E88-797E-4654-9541-47843D5E3EF5}"/>
            </ac:spMkLst>
          </pc:spChg>
          <pc:spChg chg="add del mod">
            <ac:chgData name="Sean Grogan" userId="4f75a092a3d968bf" providerId="LiveId" clId="{1678F49E-AF85-4921-8927-EF4A591EA84B}" dt="2018-06-12T17:39:44.273" v="789" actId="478"/>
            <ac:spMkLst>
              <pc:docMk/>
              <pc:sldMasterMk cId="4033516423" sldId="2147483648"/>
              <pc:sldLayoutMk cId="465225736" sldId="2147483657"/>
              <ac:spMk id="9" creationId="{0E2EB91A-101B-4854-A7FA-73066BB25895}"/>
            </ac:spMkLst>
          </pc:spChg>
          <pc:spChg chg="add mod">
            <ac:chgData name="Sean Grogan" userId="4f75a092a3d968bf" providerId="LiveId" clId="{1678F49E-AF85-4921-8927-EF4A591EA84B}" dt="2018-06-12T17:39:45.360" v="790" actId="14100"/>
            <ac:spMkLst>
              <pc:docMk/>
              <pc:sldMasterMk cId="4033516423" sldId="2147483648"/>
              <pc:sldLayoutMk cId="465225736" sldId="2147483657"/>
              <ac:spMk id="10" creationId="{7FD80B77-1513-4ED8-8E17-65163681D088}"/>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0FA9C8-C877-4F9C-A58F-E50A4A67710B}" type="datetimeFigureOut">
              <a:rPr lang="en-US" smtClean="0"/>
              <a:t>2018-06-27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9075D-3DDF-40B6-A168-92DDED1051A6}" type="slidenum">
              <a:rPr lang="en-US" smtClean="0"/>
              <a:t>‹#›</a:t>
            </a:fld>
            <a:endParaRPr lang="en-US"/>
          </a:p>
        </p:txBody>
      </p:sp>
    </p:spTree>
    <p:extLst>
      <p:ext uri="{BB962C8B-B14F-4D97-AF65-F5344CB8AC3E}">
        <p14:creationId xmlns:p14="http://schemas.microsoft.com/office/powerpoint/2010/main" val="411644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amount of literature out of turkey</a:t>
            </a:r>
          </a:p>
        </p:txBody>
      </p:sp>
      <p:sp>
        <p:nvSpPr>
          <p:cNvPr id="4" name="Slide Number Placeholder 3"/>
          <p:cNvSpPr>
            <a:spLocks noGrp="1"/>
          </p:cNvSpPr>
          <p:nvPr>
            <p:ph type="sldNum" sz="quarter" idx="10"/>
          </p:nvPr>
        </p:nvSpPr>
        <p:spPr/>
        <p:txBody>
          <a:bodyPr/>
          <a:lstStyle/>
          <a:p>
            <a:fld id="{0E09075D-3DDF-40B6-A168-92DDED1051A6}" type="slidenum">
              <a:rPr lang="en-US" smtClean="0"/>
              <a:t>5</a:t>
            </a:fld>
            <a:endParaRPr lang="en-US"/>
          </a:p>
        </p:txBody>
      </p:sp>
    </p:spTree>
    <p:extLst>
      <p:ext uri="{BB962C8B-B14F-4D97-AF65-F5344CB8AC3E}">
        <p14:creationId xmlns:p14="http://schemas.microsoft.com/office/powerpoint/2010/main" val="100290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like to draw your attention to the constraints bolded here.  These are modified from the base formulation to combine the consumption in both the route and at sites.  Recall that </a:t>
                </a:r>
                <a14:m>
                  <m:oMath xmlns:m="http://schemas.openxmlformats.org/officeDocument/2006/math">
                    <m:sSub>
                      <m:sSubPr>
                        <m:ctrlPr>
                          <a:rPr lang="en-US" sz="1200" b="1" i="1" smtClean="0">
                            <a:effectLst/>
                            <a:latin typeface="Cambria Math" panose="02040503050406030204" pitchFamily="18" charset="0"/>
                          </a:rPr>
                        </m:ctrlPr>
                      </m:sSubPr>
                      <m:e>
                        <m:r>
                          <a:rPr lang="en-US" sz="1200" b="1" i="1" smtClean="0">
                            <a:effectLst/>
                            <a:latin typeface="Cambria Math" panose="02040503050406030204" pitchFamily="18" charset="0"/>
                          </a:rPr>
                          <m:t>𝐳</m:t>
                        </m:r>
                      </m:e>
                      <m:sub>
                        <m:r>
                          <a:rPr lang="en-US" sz="1200" b="1" i="1" smtClean="0">
                            <a:effectLst/>
                            <a:latin typeface="Cambria Math" panose="02040503050406030204" pitchFamily="18" charset="0"/>
                          </a:rPr>
                          <m:t>𝐢𝐤</m:t>
                        </m:r>
                      </m:sub>
                    </m:sSub>
                  </m:oMath>
                </a14:m>
                <a:r>
                  <a:rPr lang="en-US" dirty="0"/>
                  <a:t> is the</a:t>
                </a:r>
                <a:r>
                  <a:rPr lang="en-US" baseline="0" dirty="0"/>
                  <a:t> amount of energy consumed in route k at customer </a:t>
                </a:r>
                <a:r>
                  <a:rPr lang="en-US" baseline="0" dirty="0" err="1"/>
                  <a:t>i</a:t>
                </a:r>
                <a:r>
                  <a:rPr lang="en-US" baseline="0" dirty="0"/>
                  <a:t>.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like to draw your attention to the constraints bolded here.  These are modified from the base formulation to combine the consumption in both the route and at sites.  Recall that </a:t>
                </a:r>
                <a:r>
                  <a:rPr lang="en-US" sz="1200" b="1" i="0">
                    <a:effectLst/>
                    <a:latin typeface="Cambria Math" panose="02040503050406030204" pitchFamily="18" charset="0"/>
                  </a:rPr>
                  <a:t>𝐳_𝐢𝐤</a:t>
                </a:r>
                <a:r>
                  <a:rPr lang="en-US" dirty="0"/>
                  <a:t> is the</a:t>
                </a:r>
                <a:r>
                  <a:rPr lang="en-US" baseline="0" dirty="0"/>
                  <a:t> amount of energy consumed in route k at customer </a:t>
                </a:r>
                <a:r>
                  <a:rPr lang="en-US" baseline="0" dirty="0" err="1"/>
                  <a:t>i</a:t>
                </a:r>
                <a:r>
                  <a:rPr lang="en-US" baseline="0" dirty="0"/>
                  <a:t>.  </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17265CEC-8637-4C39-A998-F7B93DB4B09D}" type="slidenum">
              <a:rPr lang="fr-CA" smtClean="0"/>
              <a:pPr/>
              <a:t>13</a:t>
            </a:fld>
            <a:endParaRPr lang="fr-CA"/>
          </a:p>
        </p:txBody>
      </p:sp>
    </p:spTree>
    <p:extLst>
      <p:ext uri="{BB962C8B-B14F-4D97-AF65-F5344CB8AC3E}">
        <p14:creationId xmlns:p14="http://schemas.microsoft.com/office/powerpoint/2010/main" val="416536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Local media reported a tornado around 2:56pm, estimated the path length to be 20 miles (32km), and lifted around 3:36 pm around Stanley Draper Lake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tornado warnings encompass the two points what a tornado was searched, the sum of the area is approximately 730km^2, 40km at its longest, 16km at its widest.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E09075D-3DDF-40B6-A168-92DDED1051A6}" type="slidenum">
              <a:rPr lang="en-US" smtClean="0"/>
              <a:t>17</a:t>
            </a:fld>
            <a:endParaRPr lang="en-US"/>
          </a:p>
        </p:txBody>
      </p:sp>
    </p:spTree>
    <p:extLst>
      <p:ext uri="{BB962C8B-B14F-4D97-AF65-F5344CB8AC3E}">
        <p14:creationId xmlns:p14="http://schemas.microsoft.com/office/powerpoint/2010/main" val="274121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Enhanced Fajita scale is a method of determining damage of a tornado</a:t>
            </a:r>
          </a:p>
          <a:p>
            <a:endParaRPr lang="en-US" dirty="0"/>
          </a:p>
          <a:p>
            <a:r>
              <a:rPr lang="en-US" dirty="0"/>
              <a:t>Damage is assessed by engineers and rescuers on the ground after a disaster.  </a:t>
            </a:r>
          </a:p>
          <a:p>
            <a:endParaRPr lang="en-US" dirty="0"/>
          </a:p>
          <a:p>
            <a:r>
              <a:rPr lang="en-US" dirty="0"/>
              <a:t>The watch polygon </a:t>
            </a:r>
            <a:r>
              <a:rPr lang="en-US"/>
              <a:t>is delineated </a:t>
            </a:r>
            <a:r>
              <a:rPr lang="en-US" dirty="0"/>
              <a:t>at over 700km^2 with the EF0 damage polygon is at 30km^2 </a:t>
            </a:r>
          </a:p>
          <a:p>
            <a:endParaRPr lang="en-US" dirty="0"/>
          </a:p>
          <a:p>
            <a:r>
              <a:rPr lang="en-US" dirty="0"/>
              <a:t>Literature shows that the devices can effectively detect mobile devices up to 300m away, or cover an area of 0.28km^2 (30 track and field infields)</a:t>
            </a:r>
          </a:p>
          <a:p>
            <a:endParaRPr lang="en-US" dirty="0"/>
          </a:p>
          <a:p>
            <a:r>
              <a:rPr lang="en-US" dirty="0" err="1"/>
              <a:t>Approx</a:t>
            </a:r>
            <a:r>
              <a:rPr lang="en-US" dirty="0"/>
              <a:t> 2500 units in the search area at about 20m/s , over 14 flight hours to cover the search area</a:t>
            </a:r>
          </a:p>
        </p:txBody>
      </p:sp>
      <p:sp>
        <p:nvSpPr>
          <p:cNvPr id="4" name="Slide Number Placeholder 3"/>
          <p:cNvSpPr>
            <a:spLocks noGrp="1"/>
          </p:cNvSpPr>
          <p:nvPr>
            <p:ph type="sldNum" sz="quarter" idx="10"/>
          </p:nvPr>
        </p:nvSpPr>
        <p:spPr/>
        <p:txBody>
          <a:bodyPr/>
          <a:lstStyle/>
          <a:p>
            <a:fld id="{0E09075D-3DDF-40B6-A168-92DDED1051A6}" type="slidenum">
              <a:rPr lang="en-US" smtClean="0"/>
              <a:t>18</a:t>
            </a:fld>
            <a:endParaRPr lang="en-US"/>
          </a:p>
        </p:txBody>
      </p:sp>
    </p:spTree>
    <p:extLst>
      <p:ext uri="{BB962C8B-B14F-4D97-AF65-F5344CB8AC3E}">
        <p14:creationId xmlns:p14="http://schemas.microsoft.com/office/powerpoint/2010/main" val="2479078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5FBA037-0521-4D2F-9B9F-3EDC472AD21E}"/>
              </a:ext>
            </a:extLst>
          </p:cNvPr>
          <p:cNvSpPr>
            <a:spLocks noGrp="1"/>
          </p:cNvSpPr>
          <p:nvPr>
            <p:ph type="ftr" sz="quarter" idx="11"/>
          </p:nvPr>
        </p:nvSpPr>
        <p:spPr>
          <a:xfrm>
            <a:off x="4038600" y="6418831"/>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529CDECD-20D2-4F13-B856-FBD3391BE061}"/>
              </a:ext>
            </a:extLst>
          </p:cNvPr>
          <p:cNvSpPr>
            <a:spLocks noGrp="1"/>
          </p:cNvSpPr>
          <p:nvPr>
            <p:ph type="sldNum" sz="quarter" idx="12"/>
          </p:nvPr>
        </p:nvSpPr>
        <p:spPr>
          <a:xfrm>
            <a:off x="9169080" y="6413791"/>
            <a:ext cx="2743200" cy="365125"/>
          </a:xfrm>
        </p:spPr>
        <p:txBody>
          <a:bodyPr/>
          <a:lstStyle/>
          <a:p>
            <a:fld id="{B5210BAB-C93E-47CE-B22F-02A6EC147E2B}" type="slidenum">
              <a:rPr lang="en-US" smtClean="0"/>
              <a:t>‹#›</a:t>
            </a:fld>
            <a:endParaRPr lang="en-US"/>
          </a:p>
        </p:txBody>
      </p:sp>
      <p:pic>
        <p:nvPicPr>
          <p:cNvPr id="9" name="Image 17" descr="constructionsite.jpg">
            <a:extLst>
              <a:ext uri="{FF2B5EF4-FFF2-40B4-BE49-F238E27FC236}">
                <a16:creationId xmlns:a16="http://schemas.microsoft.com/office/drawing/2014/main" id="{0E858E7E-7DFF-4886-BDB5-593C754D8C91}"/>
              </a:ext>
            </a:extLst>
          </p:cNvPr>
          <p:cNvPicPr>
            <a:picLocks noChangeAspect="1"/>
          </p:cNvPicPr>
          <p:nvPr userDrawn="1"/>
        </p:nvPicPr>
        <p:blipFill>
          <a:blip r:embed="rId3" cstate="print"/>
          <a:stretch>
            <a:fillRect/>
          </a:stretch>
        </p:blipFill>
        <p:spPr>
          <a:xfrm>
            <a:off x="8670479" y="2758324"/>
            <a:ext cx="3241801" cy="3519670"/>
          </a:xfrm>
          <a:prstGeom prst="rect">
            <a:avLst/>
          </a:prstGeom>
        </p:spPr>
      </p:pic>
      <p:pic>
        <p:nvPicPr>
          <p:cNvPr id="10" name="Image 14" descr="web_projet_power_gila.jpg">
            <a:extLst>
              <a:ext uri="{FF2B5EF4-FFF2-40B4-BE49-F238E27FC236}">
                <a16:creationId xmlns:a16="http://schemas.microsoft.com/office/drawing/2014/main" id="{B8EA0B9F-E533-45E5-AD3D-932A2EC71721}"/>
              </a:ext>
            </a:extLst>
          </p:cNvPr>
          <p:cNvPicPr>
            <a:picLocks noChangeAspect="1"/>
          </p:cNvPicPr>
          <p:nvPr userDrawn="1"/>
        </p:nvPicPr>
        <p:blipFill>
          <a:blip r:embed="rId4" cstate="print"/>
          <a:stretch>
            <a:fillRect/>
          </a:stretch>
        </p:blipFill>
        <p:spPr>
          <a:xfrm>
            <a:off x="4736882" y="3675160"/>
            <a:ext cx="3780781" cy="2613836"/>
          </a:xfrm>
          <a:prstGeom prst="rect">
            <a:avLst/>
          </a:prstGeom>
        </p:spPr>
      </p:pic>
      <p:pic>
        <p:nvPicPr>
          <p:cNvPr id="11" name="Image 26" descr="img-plan-review-services.jpg">
            <a:extLst>
              <a:ext uri="{FF2B5EF4-FFF2-40B4-BE49-F238E27FC236}">
                <a16:creationId xmlns:a16="http://schemas.microsoft.com/office/drawing/2014/main" id="{05186148-6A9E-4BC3-B335-49A79F7F5D4D}"/>
              </a:ext>
            </a:extLst>
          </p:cNvPr>
          <p:cNvPicPr>
            <a:picLocks noChangeAspect="1"/>
          </p:cNvPicPr>
          <p:nvPr userDrawn="1"/>
        </p:nvPicPr>
        <p:blipFill>
          <a:blip r:embed="rId5" cstate="print"/>
          <a:stretch>
            <a:fillRect/>
          </a:stretch>
        </p:blipFill>
        <p:spPr>
          <a:xfrm>
            <a:off x="3048155" y="4385631"/>
            <a:ext cx="1535911" cy="1919888"/>
          </a:xfrm>
          <a:prstGeom prst="rect">
            <a:avLst/>
          </a:prstGeom>
        </p:spPr>
      </p:pic>
      <p:pic>
        <p:nvPicPr>
          <p:cNvPr id="12" name="Image 23" descr="Logo_modb.jpeg">
            <a:extLst>
              <a:ext uri="{FF2B5EF4-FFF2-40B4-BE49-F238E27FC236}">
                <a16:creationId xmlns:a16="http://schemas.microsoft.com/office/drawing/2014/main" id="{5C78E44E-3108-4AFE-BB84-F9167BE419D1}"/>
              </a:ext>
            </a:extLst>
          </p:cNvPr>
          <p:cNvPicPr>
            <a:picLocks noChangeAspect="1"/>
          </p:cNvPicPr>
          <p:nvPr userDrawn="1"/>
        </p:nvPicPr>
        <p:blipFill>
          <a:blip r:embed="rId6" cstate="print"/>
          <a:stretch>
            <a:fillRect/>
          </a:stretch>
        </p:blipFill>
        <p:spPr>
          <a:xfrm>
            <a:off x="279720" y="4877648"/>
            <a:ext cx="2442284" cy="1465371"/>
          </a:xfrm>
          <a:prstGeom prst="rect">
            <a:avLst/>
          </a:prstGeom>
        </p:spPr>
      </p:pic>
      <p:grpSp>
        <p:nvGrpSpPr>
          <p:cNvPr id="4" name="Group 3">
            <a:extLst>
              <a:ext uri="{FF2B5EF4-FFF2-40B4-BE49-F238E27FC236}">
                <a16:creationId xmlns:a16="http://schemas.microsoft.com/office/drawing/2014/main" id="{6E53289B-1372-4C3A-ADDF-F7FCABF5E731}"/>
              </a:ext>
            </a:extLst>
          </p:cNvPr>
          <p:cNvGrpSpPr/>
          <p:nvPr userDrawn="1"/>
        </p:nvGrpSpPr>
        <p:grpSpPr>
          <a:xfrm>
            <a:off x="152400" y="71558"/>
            <a:ext cx="11887200" cy="4572000"/>
            <a:chOff x="637371" y="-1780989"/>
            <a:chExt cx="8858250" cy="4583152"/>
          </a:xfrm>
        </p:grpSpPr>
        <p:sp>
          <p:nvSpPr>
            <p:cNvPr id="13" name="Freeform 28">
              <a:extLst>
                <a:ext uri="{FF2B5EF4-FFF2-40B4-BE49-F238E27FC236}">
                  <a16:creationId xmlns:a16="http://schemas.microsoft.com/office/drawing/2014/main" id="{CC96BB8D-2342-4906-8FD0-D3FA910383ED}"/>
                </a:ext>
              </a:extLst>
            </p:cNvPr>
            <p:cNvSpPr>
              <a:spLocks/>
            </p:cNvSpPr>
            <p:nvPr userDrawn="1"/>
          </p:nvSpPr>
          <p:spPr bwMode="auto">
            <a:xfrm>
              <a:off x="708778" y="-1780989"/>
              <a:ext cx="8709057" cy="4583152"/>
            </a:xfrm>
            <a:custGeom>
              <a:avLst/>
              <a:gdLst/>
              <a:ahLst/>
              <a:cxnLst>
                <a:cxn ang="0">
                  <a:pos x="0" y="2526"/>
                </a:cxn>
                <a:cxn ang="0">
                  <a:pos x="1" y="0"/>
                </a:cxn>
                <a:cxn ang="0">
                  <a:pos x="5466" y="0"/>
                </a:cxn>
                <a:cxn ang="0">
                  <a:pos x="5464" y="1785"/>
                </a:cxn>
                <a:cxn ang="0">
                  <a:pos x="0" y="2526"/>
                </a:cxn>
              </a:cxnLst>
              <a:rect l="0" t="0" r="r" b="b"/>
              <a:pathLst>
                <a:path w="5466" h="2592">
                  <a:moveTo>
                    <a:pt x="0" y="2526"/>
                  </a:moveTo>
                  <a:cubicBezTo>
                    <a:pt x="0" y="1263"/>
                    <a:pt x="1" y="0"/>
                    <a:pt x="1" y="0"/>
                  </a:cubicBezTo>
                  <a:lnTo>
                    <a:pt x="5466" y="0"/>
                  </a:lnTo>
                  <a:cubicBezTo>
                    <a:pt x="5466" y="0"/>
                    <a:pt x="5465" y="892"/>
                    <a:pt x="5464" y="1785"/>
                  </a:cubicBezTo>
                  <a:cubicBezTo>
                    <a:pt x="4819" y="2442"/>
                    <a:pt x="1837" y="2592"/>
                    <a:pt x="0" y="2526"/>
                  </a:cubicBezTo>
                  <a:close/>
                </a:path>
              </a:pathLst>
            </a:custGeom>
            <a:solidFill>
              <a:schemeClr val="bg1">
                <a:lumMod val="75000"/>
              </a:schemeClr>
            </a:solidFill>
            <a:ln w="3175">
              <a:noFill/>
              <a:round/>
              <a:headEnd type="none" w="med" len="med"/>
              <a:tailEnd type="none" w="med" len="med"/>
            </a:ln>
            <a:effectLst/>
          </p:spPr>
          <p:txBody>
            <a:bodyPr/>
            <a:lstStyle/>
            <a:p>
              <a:pPr>
                <a:defRPr/>
              </a:pPr>
              <a:endParaRPr lang="fr-FR"/>
            </a:p>
          </p:txBody>
        </p:sp>
        <p:sp>
          <p:nvSpPr>
            <p:cNvPr id="14" name="Freeform 34">
              <a:extLst>
                <a:ext uri="{FF2B5EF4-FFF2-40B4-BE49-F238E27FC236}">
                  <a16:creationId xmlns:a16="http://schemas.microsoft.com/office/drawing/2014/main" id="{E41C4D0B-9041-45F9-BCA3-FEE287A0C42C}"/>
                </a:ext>
              </a:extLst>
            </p:cNvPr>
            <p:cNvSpPr>
              <a:spLocks/>
            </p:cNvSpPr>
            <p:nvPr userDrawn="1"/>
          </p:nvSpPr>
          <p:spPr bwMode="auto">
            <a:xfrm>
              <a:off x="637371" y="144688"/>
              <a:ext cx="8858250" cy="2381250"/>
            </a:xfrm>
            <a:custGeom>
              <a:avLst/>
              <a:gdLst/>
              <a:ahLst/>
              <a:cxnLst>
                <a:cxn ang="0">
                  <a:pos x="0" y="1500"/>
                </a:cxn>
                <a:cxn ang="0">
                  <a:pos x="72" y="1500"/>
                </a:cxn>
                <a:cxn ang="0">
                  <a:pos x="5544" y="102"/>
                </a:cxn>
                <a:cxn ang="0">
                  <a:pos x="5580" y="0"/>
                </a:cxn>
              </a:cxnLst>
              <a:rect l="0" t="0" r="r" b="b"/>
              <a:pathLst>
                <a:path w="5580" h="1500">
                  <a:moveTo>
                    <a:pt x="0" y="1500"/>
                  </a:moveTo>
                  <a:cubicBezTo>
                    <a:pt x="12" y="1499"/>
                    <a:pt x="12" y="1494"/>
                    <a:pt x="72" y="1500"/>
                  </a:cubicBezTo>
                  <a:cubicBezTo>
                    <a:pt x="4710" y="1494"/>
                    <a:pt x="5454" y="444"/>
                    <a:pt x="5544" y="102"/>
                  </a:cubicBezTo>
                  <a:cubicBezTo>
                    <a:pt x="5580" y="24"/>
                    <a:pt x="5573" y="21"/>
                    <a:pt x="5580" y="0"/>
                  </a:cubicBezTo>
                </a:path>
              </a:pathLst>
            </a:custGeom>
            <a:noFill/>
            <a:ln w="9525">
              <a:solidFill>
                <a:schemeClr val="bg1"/>
              </a:solidFill>
              <a:round/>
              <a:headEnd type="none" w="med" len="med"/>
              <a:tailEnd type="none" w="med" len="med"/>
            </a:ln>
            <a:effectLst/>
          </p:spPr>
          <p:txBody>
            <a:bodyPr/>
            <a:lstStyle/>
            <a:p>
              <a:pPr>
                <a:defRPr/>
              </a:pPr>
              <a:endParaRPr lang="fr-FR"/>
            </a:p>
          </p:txBody>
        </p:sp>
      </p:grpSp>
      <p:sp>
        <p:nvSpPr>
          <p:cNvPr id="2" name="Title 1">
            <a:extLst>
              <a:ext uri="{FF2B5EF4-FFF2-40B4-BE49-F238E27FC236}">
                <a16:creationId xmlns:a16="http://schemas.microsoft.com/office/drawing/2014/main" id="{E71D2B3B-453E-4CC6-965F-1A8CB58CF7A6}"/>
              </a:ext>
            </a:extLst>
          </p:cNvPr>
          <p:cNvSpPr>
            <a:spLocks noGrp="1"/>
          </p:cNvSpPr>
          <p:nvPr>
            <p:ph type="ctrTitle" hasCustomPrompt="1"/>
          </p:nvPr>
        </p:nvSpPr>
        <p:spPr>
          <a:xfrm>
            <a:off x="279720" y="1201612"/>
            <a:ext cx="9144000" cy="1391131"/>
          </a:xfrm>
        </p:spPr>
        <p:txBody>
          <a:bodyPr anchor="b"/>
          <a:lstStyle>
            <a:lvl1pPr algn="l">
              <a:defRPr sz="6000">
                <a:solidFill>
                  <a:srgbClr val="003366"/>
                </a:solidFill>
              </a:defRPr>
            </a:lvl1pPr>
          </a:lstStyle>
          <a:p>
            <a:r>
              <a:rPr lang="en-US" dirty="0"/>
              <a:t>Title</a:t>
            </a:r>
          </a:p>
        </p:txBody>
      </p:sp>
      <p:sp>
        <p:nvSpPr>
          <p:cNvPr id="3" name="Subtitle 2">
            <a:extLst>
              <a:ext uri="{FF2B5EF4-FFF2-40B4-BE49-F238E27FC236}">
                <a16:creationId xmlns:a16="http://schemas.microsoft.com/office/drawing/2014/main" id="{F01F5B34-F001-4455-A36E-B560DE4E710F}"/>
              </a:ext>
            </a:extLst>
          </p:cNvPr>
          <p:cNvSpPr>
            <a:spLocks noGrp="1"/>
          </p:cNvSpPr>
          <p:nvPr>
            <p:ph type="subTitle" idx="1" hasCustomPrompt="1"/>
          </p:nvPr>
        </p:nvSpPr>
        <p:spPr>
          <a:xfrm>
            <a:off x="279720" y="2734772"/>
            <a:ext cx="9144000" cy="1122175"/>
          </a:xfrm>
        </p:spPr>
        <p:txBody>
          <a:bodyPr/>
          <a:lstStyle>
            <a:lvl1pPr marL="0" indent="0" algn="l">
              <a:buNone/>
              <a:defRPr sz="2400">
                <a:solidFill>
                  <a:srgbClr val="0033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pic>
        <p:nvPicPr>
          <p:cNvPr id="18" name="Picture 17" descr="A close up of a sign&#10;&#10;Description generated with very high confidence">
            <a:extLst>
              <a:ext uri="{FF2B5EF4-FFF2-40B4-BE49-F238E27FC236}">
                <a16:creationId xmlns:a16="http://schemas.microsoft.com/office/drawing/2014/main" id="{D94948C8-1DD5-4EE1-AA6E-A51BA28190A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035605" y="217276"/>
            <a:ext cx="2752725" cy="628650"/>
          </a:xfrm>
          <a:prstGeom prst="rect">
            <a:avLst/>
          </a:prstGeom>
        </p:spPr>
      </p:pic>
      <p:sp>
        <p:nvSpPr>
          <p:cNvPr id="22" name="Text Placeholder 21">
            <a:extLst>
              <a:ext uri="{FF2B5EF4-FFF2-40B4-BE49-F238E27FC236}">
                <a16:creationId xmlns:a16="http://schemas.microsoft.com/office/drawing/2014/main" id="{3A57E6DB-F457-4DC0-87F8-B4A0AD2873F7}"/>
              </a:ext>
            </a:extLst>
          </p:cNvPr>
          <p:cNvSpPr>
            <a:spLocks noGrp="1"/>
          </p:cNvSpPr>
          <p:nvPr>
            <p:ph type="body" sz="quarter" idx="13" hasCustomPrompt="1"/>
          </p:nvPr>
        </p:nvSpPr>
        <p:spPr>
          <a:xfrm>
            <a:off x="279720" y="325438"/>
            <a:ext cx="8608693" cy="733425"/>
          </a:xfrm>
        </p:spPr>
        <p:txBody>
          <a:bodyPr/>
          <a:lstStyle>
            <a:lvl1pPr marL="0" indent="0">
              <a:buNone/>
              <a:defRPr/>
            </a:lvl1pPr>
          </a:lstStyle>
          <a:p>
            <a:pPr lvl="0"/>
            <a:r>
              <a:rPr lang="en-US" dirty="0"/>
              <a:t>Subtitle</a:t>
            </a:r>
          </a:p>
        </p:txBody>
      </p:sp>
      <p:cxnSp>
        <p:nvCxnSpPr>
          <p:cNvPr id="15" name="Connecteur droit 7">
            <a:extLst>
              <a:ext uri="{FF2B5EF4-FFF2-40B4-BE49-F238E27FC236}">
                <a16:creationId xmlns:a16="http://schemas.microsoft.com/office/drawing/2014/main" id="{5803B611-80E7-4DD7-8878-796FD17D99B2}"/>
              </a:ext>
            </a:extLst>
          </p:cNvPr>
          <p:cNvCxnSpPr>
            <a:cxnSpLocks/>
          </p:cNvCxnSpPr>
          <p:nvPr userDrawn="1">
            <p:custDataLst>
              <p:tags r:id="rId1"/>
            </p:custDataLst>
          </p:nvPr>
        </p:nvCxnSpPr>
        <p:spPr bwMode="auto">
          <a:xfrm flipV="1">
            <a:off x="349857" y="6343019"/>
            <a:ext cx="11562423" cy="48287"/>
          </a:xfrm>
          <a:prstGeom prst="line">
            <a:avLst/>
          </a:prstGeom>
          <a:solidFill>
            <a:schemeClr val="folHlink"/>
          </a:solidFill>
          <a:ln w="9525" cap="flat" cmpd="sng" algn="ctr">
            <a:solidFill>
              <a:srgbClr val="003366"/>
            </a:solidFill>
            <a:prstDash val="solid"/>
            <a:round/>
            <a:headEnd type="none" w="med" len="med"/>
            <a:tailEnd type="none" w="med" len="med"/>
          </a:ln>
          <a:effectLst/>
        </p:spPr>
      </p:cxnSp>
      <p:sp>
        <p:nvSpPr>
          <p:cNvPr id="17" name="Text Placeholder 16">
            <a:extLst>
              <a:ext uri="{FF2B5EF4-FFF2-40B4-BE49-F238E27FC236}">
                <a16:creationId xmlns:a16="http://schemas.microsoft.com/office/drawing/2014/main" id="{E99F5C62-FCFD-4243-B8DB-2C3FC49E3CDF}"/>
              </a:ext>
            </a:extLst>
          </p:cNvPr>
          <p:cNvSpPr>
            <a:spLocks noGrp="1"/>
          </p:cNvSpPr>
          <p:nvPr>
            <p:ph type="body" sz="quarter" idx="14" hasCustomPrompt="1"/>
          </p:nvPr>
        </p:nvSpPr>
        <p:spPr>
          <a:xfrm>
            <a:off x="349857" y="6408044"/>
            <a:ext cx="2766137" cy="365126"/>
          </a:xfrm>
        </p:spPr>
        <p:txBody>
          <a:bodyPr anchor="ctr">
            <a:noAutofit/>
          </a:bodyPr>
          <a:lstStyle>
            <a:lvl1pPr marL="0" indent="0" algn="l">
              <a:buNone/>
              <a:defRPr sz="1400"/>
            </a:lvl1pPr>
          </a:lstStyle>
          <a:p>
            <a:pPr lvl="0"/>
            <a:r>
              <a:rPr lang="en-US" dirty="0"/>
              <a:t>© Copyright</a:t>
            </a:r>
          </a:p>
        </p:txBody>
      </p:sp>
    </p:spTree>
    <p:extLst>
      <p:ext uri="{BB962C8B-B14F-4D97-AF65-F5344CB8AC3E}">
        <p14:creationId xmlns:p14="http://schemas.microsoft.com/office/powerpoint/2010/main" val="3772546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F58A2A8-398D-4122-9D9D-87E4A8F36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CD6A5A7-F539-419D-88E9-F91534A2E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2EEBA9-77AA-4646-B243-E87E1FE633C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31EA80-7E5B-402B-BCDD-13679C44B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D9A26-596D-4198-BBFD-2B1584787342}"/>
              </a:ext>
            </a:extLst>
          </p:cNvPr>
          <p:cNvSpPr>
            <a:spLocks noGrp="1"/>
          </p:cNvSpPr>
          <p:nvPr>
            <p:ph type="sldNum" sz="quarter" idx="12"/>
          </p:nvPr>
        </p:nvSpPr>
        <p:spPr/>
        <p:txBody>
          <a:bodyPr/>
          <a:lstStyle/>
          <a:p>
            <a:fld id="{B5210BAB-C93E-47CE-B22F-02A6EC147E2B}" type="slidenum">
              <a:rPr lang="en-US" smtClean="0"/>
              <a:t>‹#›</a:t>
            </a:fld>
            <a:endParaRPr lang="en-US"/>
          </a:p>
        </p:txBody>
      </p:sp>
      <p:sp>
        <p:nvSpPr>
          <p:cNvPr id="10" name="Title 9">
            <a:extLst>
              <a:ext uri="{FF2B5EF4-FFF2-40B4-BE49-F238E27FC236}">
                <a16:creationId xmlns:a16="http://schemas.microsoft.com/office/drawing/2014/main" id="{7FD80B77-1513-4ED8-8E17-65163681D08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225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48AD-0B2A-4E0B-A912-A866476AFD0A}"/>
              </a:ext>
            </a:extLst>
          </p:cNvPr>
          <p:cNvSpPr>
            <a:spLocks noGrp="1"/>
          </p:cNvSpPr>
          <p:nvPr>
            <p:ph type="title"/>
          </p:nvPr>
        </p:nvSpPr>
        <p:spPr>
          <a:xfrm>
            <a:off x="609600" y="-4458"/>
            <a:ext cx="10972800" cy="73152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652FA7-D093-4ECA-B7AD-2611525210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354EB-AC46-4521-A6FD-676CDCAA6B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02FB947-4C51-459B-90FC-54B0344CB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755AF-438F-4E81-A9F4-B7C423A7775C}"/>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3160546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09600" y="71414"/>
            <a:ext cx="10972800" cy="571504"/>
          </a:xfrm>
          <a:prstGeom prst="rect">
            <a:avLst/>
          </a:prstGeom>
        </p:spPr>
        <p:txBody>
          <a:bodyPr/>
          <a:lstStyle/>
          <a:p>
            <a:r>
              <a:rPr lang="fr-FR"/>
              <a:t>Cliquez pour modifier le style du titre</a:t>
            </a:r>
            <a:endParaRPr lang="fr-CA"/>
          </a:p>
        </p:txBody>
      </p:sp>
      <p:sp>
        <p:nvSpPr>
          <p:cNvPr id="3" name="Espace réservé du numéro de diapositive 2"/>
          <p:cNvSpPr>
            <a:spLocks noGrp="1"/>
          </p:cNvSpPr>
          <p:nvPr>
            <p:ph type="sldNum" sz="quarter" idx="10"/>
          </p:nvPr>
        </p:nvSpPr>
        <p:spPr/>
        <p:txBody>
          <a:bodyPr/>
          <a:lstStyle/>
          <a:p>
            <a:pPr>
              <a:defRPr/>
            </a:pPr>
            <a:fld id="{18F297E4-7C54-443A-B308-AED81588BC52}" type="slidenum">
              <a:rPr lang="fr-CA" smtClean="0"/>
              <a:pPr>
                <a:defRPr/>
              </a:pPr>
              <a:t>‹#›</a:t>
            </a:fld>
            <a:endParaRPr lang="fr-CA"/>
          </a:p>
        </p:txBody>
      </p:sp>
      <p:sp>
        <p:nvSpPr>
          <p:cNvPr id="5" name="Content Placeholder 4">
            <a:extLst>
              <a:ext uri="{FF2B5EF4-FFF2-40B4-BE49-F238E27FC236}">
                <a16:creationId xmlns:a16="http://schemas.microsoft.com/office/drawing/2014/main" id="{902A7E76-704B-418E-90ED-3F463EAB4D98}"/>
              </a:ext>
            </a:extLst>
          </p:cNvPr>
          <p:cNvSpPr>
            <a:spLocks noGrp="1"/>
          </p:cNvSpPr>
          <p:nvPr>
            <p:ph sz="quarter" idx="11"/>
          </p:nvPr>
        </p:nvSpPr>
        <p:spPr>
          <a:xfrm>
            <a:off x="609600" y="836613"/>
            <a:ext cx="10972800" cy="5040312"/>
          </a:xfrm>
        </p:spPr>
        <p:txBody>
          <a:bodyPr/>
          <a:lstStyle>
            <a:lvl2pPr>
              <a:defRPr b="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232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A89F-7384-4AA6-A877-9AE4B1999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BBCC1-E6EB-44D5-80F6-1655B665CD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94D6C28-A842-47AB-BCBA-41B4E9A29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229D2-8982-4FFC-BD91-7045F6DF681B}"/>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3050704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522E-5D1E-4BC7-AC46-CA131BB93486}"/>
              </a:ext>
            </a:extLst>
          </p:cNvPr>
          <p:cNvSpPr>
            <a:spLocks noGrp="1"/>
          </p:cNvSpPr>
          <p:nvPr>
            <p:ph type="title" hasCustomPrompt="1"/>
          </p:nvPr>
        </p:nvSpPr>
        <p:spPr>
          <a:xfrm>
            <a:off x="831850" y="1709738"/>
            <a:ext cx="10515600" cy="2852737"/>
          </a:xfrm>
        </p:spPr>
        <p:txBody>
          <a:bodyPr anchor="b"/>
          <a:lstStyle>
            <a:lvl1pPr>
              <a:defRPr sz="6000">
                <a:solidFill>
                  <a:srgbClr val="003366"/>
                </a:solidFill>
              </a:defRPr>
            </a:lvl1pPr>
          </a:lstStyle>
          <a:p>
            <a:r>
              <a:rPr lang="en-US" dirty="0"/>
              <a:t>Old Title Slide</a:t>
            </a:r>
          </a:p>
        </p:txBody>
      </p:sp>
      <p:sp>
        <p:nvSpPr>
          <p:cNvPr id="3" name="Text Placeholder 2">
            <a:extLst>
              <a:ext uri="{FF2B5EF4-FFF2-40B4-BE49-F238E27FC236}">
                <a16:creationId xmlns:a16="http://schemas.microsoft.com/office/drawing/2014/main" id="{327E801B-D0BB-4050-A0E6-7730DFF4F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F0287517-5A0A-44D4-AC66-1F87D8605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B545A-5393-456A-8C64-3B205B0045F6}"/>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3619128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522E-5D1E-4BC7-AC46-CA131BB93486}"/>
              </a:ext>
            </a:extLst>
          </p:cNvPr>
          <p:cNvSpPr>
            <a:spLocks noGrp="1"/>
          </p:cNvSpPr>
          <p:nvPr>
            <p:ph type="title" hasCustomPrompt="1"/>
          </p:nvPr>
        </p:nvSpPr>
        <p:spPr>
          <a:xfrm>
            <a:off x="0" y="0"/>
            <a:ext cx="3657600" cy="3200400"/>
          </a:xfrm>
          <a:solidFill>
            <a:srgbClr val="003366"/>
          </a:solidFill>
        </p:spPr>
        <p:txBody>
          <a:bodyPr anchor="ctr"/>
          <a:lstStyle>
            <a:lvl1pPr algn="l">
              <a:defRPr sz="6000">
                <a:solidFill>
                  <a:schemeClr val="bg1"/>
                </a:solidFill>
              </a:defRPr>
            </a:lvl1pPr>
          </a:lstStyle>
          <a:p>
            <a:r>
              <a:rPr lang="en-US" dirty="0"/>
              <a:t>Section Header #2</a:t>
            </a:r>
          </a:p>
        </p:txBody>
      </p:sp>
      <p:sp>
        <p:nvSpPr>
          <p:cNvPr id="3" name="Text Placeholder 2">
            <a:extLst>
              <a:ext uri="{FF2B5EF4-FFF2-40B4-BE49-F238E27FC236}">
                <a16:creationId xmlns:a16="http://schemas.microsoft.com/office/drawing/2014/main" id="{327E801B-D0BB-4050-A0E6-7730DFF4F8B8}"/>
              </a:ext>
            </a:extLst>
          </p:cNvPr>
          <p:cNvSpPr>
            <a:spLocks noGrp="1"/>
          </p:cNvSpPr>
          <p:nvPr>
            <p:ph type="body" idx="1"/>
          </p:nvPr>
        </p:nvSpPr>
        <p:spPr>
          <a:xfrm>
            <a:off x="3657600" y="3200400"/>
            <a:ext cx="8534400" cy="2949547"/>
          </a:xfrm>
          <a:solidFill>
            <a:srgbClr val="FFC000"/>
          </a:solidFill>
        </p:spPr>
        <p:txBody>
          <a:bodyPr/>
          <a:lstStyle>
            <a:lvl1pPr marL="342900" indent="-342900">
              <a:buFont typeface="Arial" panose="020B0604020202020204" pitchFamily="34" charset="0"/>
              <a:buChar char="•"/>
              <a:defRPr sz="2400">
                <a:solidFill>
                  <a:srgbClr val="0033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F0287517-5A0A-44D4-AC66-1F87D8605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B545A-5393-456A-8C64-3B205B0045F6}"/>
              </a:ext>
            </a:extLst>
          </p:cNvPr>
          <p:cNvSpPr>
            <a:spLocks noGrp="1"/>
          </p:cNvSpPr>
          <p:nvPr>
            <p:ph type="sldNum" sz="quarter" idx="12"/>
          </p:nvPr>
        </p:nvSpPr>
        <p:spPr/>
        <p:txBody>
          <a:bodyPr/>
          <a:lstStyle/>
          <a:p>
            <a:fld id="{B5210BAB-C93E-47CE-B22F-02A6EC147E2B}" type="slidenum">
              <a:rPr lang="en-US" smtClean="0"/>
              <a:t>‹#›</a:t>
            </a:fld>
            <a:endParaRPr lang="en-US"/>
          </a:p>
        </p:txBody>
      </p:sp>
      <p:sp>
        <p:nvSpPr>
          <p:cNvPr id="7" name="Content Placeholder 6">
            <a:extLst>
              <a:ext uri="{FF2B5EF4-FFF2-40B4-BE49-F238E27FC236}">
                <a16:creationId xmlns:a16="http://schemas.microsoft.com/office/drawing/2014/main" id="{26B8A451-5807-4217-884A-735457F59ECF}"/>
              </a:ext>
            </a:extLst>
          </p:cNvPr>
          <p:cNvSpPr>
            <a:spLocks noGrp="1"/>
          </p:cNvSpPr>
          <p:nvPr>
            <p:ph sz="quarter" idx="13"/>
          </p:nvPr>
        </p:nvSpPr>
        <p:spPr>
          <a:xfrm>
            <a:off x="3657600" y="0"/>
            <a:ext cx="8534400" cy="3200400"/>
          </a:xfrm>
          <a:solidFill>
            <a:schemeClr val="bg1">
              <a:lumMod val="65000"/>
            </a:schemeClr>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Image 3" descr="Logo_modb.jpeg">
            <a:extLst>
              <a:ext uri="{FF2B5EF4-FFF2-40B4-BE49-F238E27FC236}">
                <a16:creationId xmlns:a16="http://schemas.microsoft.com/office/drawing/2014/main" id="{F4CDF228-B72C-4C75-976E-6103EEFFDB6C}"/>
              </a:ext>
            </a:extLst>
          </p:cNvPr>
          <p:cNvPicPr>
            <a:picLocks noChangeAspect="1"/>
          </p:cNvPicPr>
          <p:nvPr userDrawn="1">
            <p:custDataLst>
              <p:tags r:id="rId1"/>
            </p:custDataLst>
          </p:nvPr>
        </p:nvPicPr>
        <p:blipFill>
          <a:blip r:embed="rId3" cstate="print"/>
          <a:stretch>
            <a:fillRect/>
          </a:stretch>
        </p:blipFill>
        <p:spPr>
          <a:xfrm>
            <a:off x="519653" y="4578970"/>
            <a:ext cx="2618295" cy="1570977"/>
          </a:xfrm>
          <a:prstGeom prst="rect">
            <a:avLst/>
          </a:prstGeom>
        </p:spPr>
      </p:pic>
    </p:spTree>
    <p:extLst>
      <p:ext uri="{BB962C8B-B14F-4D97-AF65-F5344CB8AC3E}">
        <p14:creationId xmlns:p14="http://schemas.microsoft.com/office/powerpoint/2010/main" val="416301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6515-5864-41BC-A201-0ADAEEDBD8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212B0-540C-4E28-B906-D97FF6C8C314}"/>
              </a:ext>
            </a:extLst>
          </p:cNvPr>
          <p:cNvSpPr>
            <a:spLocks noGrp="1"/>
          </p:cNvSpPr>
          <p:nvPr>
            <p:ph sz="half" idx="1"/>
          </p:nvPr>
        </p:nvSpPr>
        <p:spPr>
          <a:xfrm>
            <a:off x="838200" y="910907"/>
            <a:ext cx="5181600" cy="5266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C597AB-BC56-4D11-812D-1E5E83116F4C}"/>
              </a:ext>
            </a:extLst>
          </p:cNvPr>
          <p:cNvSpPr>
            <a:spLocks noGrp="1"/>
          </p:cNvSpPr>
          <p:nvPr>
            <p:ph sz="half" idx="2"/>
          </p:nvPr>
        </p:nvSpPr>
        <p:spPr>
          <a:xfrm>
            <a:off x="6172200" y="910907"/>
            <a:ext cx="5181600" cy="5266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132D7B25-3FD6-4D46-AED3-A4E5FC5BA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A5BF7-2FF7-4AAC-A272-9F5DB467FFD8}"/>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4040281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649B-EF3E-4130-9994-F68FCDA872F9}"/>
              </a:ext>
            </a:extLst>
          </p:cNvPr>
          <p:cNvSpPr>
            <a:spLocks noGrp="1"/>
          </p:cNvSpPr>
          <p:nvPr>
            <p:ph type="title"/>
          </p:nvPr>
        </p:nvSpPr>
        <p:spPr>
          <a:xfrm>
            <a:off x="839788" y="-1"/>
            <a:ext cx="10514012" cy="74742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CCB740-7E14-4F18-AD07-910BC82F79C4}"/>
              </a:ext>
            </a:extLst>
          </p:cNvPr>
          <p:cNvSpPr>
            <a:spLocks noGrp="1"/>
          </p:cNvSpPr>
          <p:nvPr>
            <p:ph type="body" idx="1"/>
          </p:nvPr>
        </p:nvSpPr>
        <p:spPr>
          <a:xfrm>
            <a:off x="839788" y="9141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814DFF-4F86-44FE-95BA-922A140E48C7}"/>
              </a:ext>
            </a:extLst>
          </p:cNvPr>
          <p:cNvSpPr>
            <a:spLocks noGrp="1"/>
          </p:cNvSpPr>
          <p:nvPr>
            <p:ph sz="half" idx="2"/>
          </p:nvPr>
        </p:nvSpPr>
        <p:spPr>
          <a:xfrm>
            <a:off x="839788" y="1828800"/>
            <a:ext cx="5157787" cy="4360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00C486-74C2-4C60-8BA3-72683B6F8D33}"/>
              </a:ext>
            </a:extLst>
          </p:cNvPr>
          <p:cNvSpPr>
            <a:spLocks noGrp="1"/>
          </p:cNvSpPr>
          <p:nvPr>
            <p:ph type="body" sz="quarter" idx="3"/>
          </p:nvPr>
        </p:nvSpPr>
        <p:spPr>
          <a:xfrm>
            <a:off x="6172200" y="9141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1C7642-41F1-408A-B517-9B107BC8E82D}"/>
              </a:ext>
            </a:extLst>
          </p:cNvPr>
          <p:cNvSpPr>
            <a:spLocks noGrp="1"/>
          </p:cNvSpPr>
          <p:nvPr>
            <p:ph sz="quarter" idx="4"/>
          </p:nvPr>
        </p:nvSpPr>
        <p:spPr>
          <a:xfrm>
            <a:off x="6172200" y="1828800"/>
            <a:ext cx="5183188" cy="4360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E04D612-1A1C-49F5-9B14-1AEA4F4C7D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5051F0-E8F7-41E4-96A1-B2D542AE1EFF}"/>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365457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BD98-2A7C-4F28-9286-B109B79BDBE9}"/>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4F44A198-6DEA-45FD-8150-FB182765DA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85156D-B18E-406C-B977-412BDFA7E9BF}"/>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559730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7BC7DF-64A7-48EB-9439-E0F9E08458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378E7D-9006-4495-91E4-653B3B25EDBB}"/>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76429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88DE-3320-4718-8966-35ED87480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05FF4-1C02-4A2E-BD26-9C9317A7E3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CF63D7-C686-4871-A18D-008548CBD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974999-4AE7-4342-8F27-F2E7E41240D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90EE37C-71E4-459A-8CB4-6FA1B449D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D6AFB-F5A1-4EC3-9DB4-A96D2CF63581}"/>
              </a:ext>
            </a:extLst>
          </p:cNvPr>
          <p:cNvSpPr>
            <a:spLocks noGrp="1"/>
          </p:cNvSpPr>
          <p:nvPr>
            <p:ph type="sldNum" sz="quarter" idx="12"/>
          </p:nvPr>
        </p:nvSpPr>
        <p:spPr/>
        <p:txBody>
          <a:bodyPr/>
          <a:lstStyle/>
          <a:p>
            <a:fld id="{B5210BAB-C93E-47CE-B22F-02A6EC147E2B}" type="slidenum">
              <a:rPr lang="en-US" smtClean="0"/>
              <a:t>‹#›</a:t>
            </a:fld>
            <a:endParaRPr lang="en-US"/>
          </a:p>
        </p:txBody>
      </p:sp>
    </p:spTree>
    <p:extLst>
      <p:ext uri="{BB962C8B-B14F-4D97-AF65-F5344CB8AC3E}">
        <p14:creationId xmlns:p14="http://schemas.microsoft.com/office/powerpoint/2010/main" val="217634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A35D17-31F2-4471-8767-50CBB93757D4}"/>
              </a:ext>
            </a:extLst>
          </p:cNvPr>
          <p:cNvSpPr/>
          <p:nvPr userDrawn="1"/>
        </p:nvSpPr>
        <p:spPr>
          <a:xfrm>
            <a:off x="0" y="-1"/>
            <a:ext cx="12192000" cy="7315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AC8E44F-940F-4B7C-B70A-7F16CE3F9BAF}"/>
              </a:ext>
            </a:extLst>
          </p:cNvPr>
          <p:cNvSpPr>
            <a:spLocks noGrp="1"/>
          </p:cNvSpPr>
          <p:nvPr>
            <p:ph type="title"/>
          </p:nvPr>
        </p:nvSpPr>
        <p:spPr>
          <a:xfrm>
            <a:off x="609600" y="0"/>
            <a:ext cx="10972800" cy="731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E459A1-3F97-45DF-A799-1E9D9110B294}"/>
              </a:ext>
            </a:extLst>
          </p:cNvPr>
          <p:cNvSpPr>
            <a:spLocks noGrp="1"/>
          </p:cNvSpPr>
          <p:nvPr>
            <p:ph type="body" idx="1"/>
          </p:nvPr>
        </p:nvSpPr>
        <p:spPr>
          <a:xfrm>
            <a:off x="609600" y="906449"/>
            <a:ext cx="10972800" cy="527051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CBD78E4-11CD-4763-BE23-EB39C95717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4921A6-6BDB-4710-BDF7-D226B15013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10BAB-C93E-47CE-B22F-02A6EC147E2B}" type="slidenum">
              <a:rPr lang="en-US" smtClean="0"/>
              <a:t>‹#›</a:t>
            </a:fld>
            <a:endParaRPr lang="en-US"/>
          </a:p>
        </p:txBody>
      </p:sp>
      <p:pic>
        <p:nvPicPr>
          <p:cNvPr id="8" name="Image 3" descr="Logo_modb.jpeg">
            <a:extLst>
              <a:ext uri="{FF2B5EF4-FFF2-40B4-BE49-F238E27FC236}">
                <a16:creationId xmlns:a16="http://schemas.microsoft.com/office/drawing/2014/main" id="{7BD8F051-FD9E-48D7-8558-32C7931BB30C}"/>
              </a:ext>
            </a:extLst>
          </p:cNvPr>
          <p:cNvPicPr>
            <a:picLocks noChangeAspect="1"/>
          </p:cNvPicPr>
          <p:nvPr userDrawn="1">
            <p:custDataLst>
              <p:tags r:id="rId14"/>
            </p:custDataLst>
          </p:nvPr>
        </p:nvPicPr>
        <p:blipFill>
          <a:blip r:embed="rId15" cstate="print"/>
          <a:stretch>
            <a:fillRect/>
          </a:stretch>
        </p:blipFill>
        <p:spPr>
          <a:xfrm>
            <a:off x="143123" y="5807075"/>
            <a:ext cx="1524000" cy="914400"/>
          </a:xfrm>
          <a:prstGeom prst="rect">
            <a:avLst/>
          </a:prstGeom>
        </p:spPr>
      </p:pic>
    </p:spTree>
    <p:extLst>
      <p:ext uri="{BB962C8B-B14F-4D97-AF65-F5344CB8AC3E}">
        <p14:creationId xmlns:p14="http://schemas.microsoft.com/office/powerpoint/2010/main" val="4033516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dx.doi.org/10.1016/j.robot.2017.09.01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70E9-A70E-486A-8FB0-3505A29180CA}"/>
              </a:ext>
            </a:extLst>
          </p:cNvPr>
          <p:cNvSpPr>
            <a:spLocks noGrp="1"/>
          </p:cNvSpPr>
          <p:nvPr>
            <p:ph type="ctrTitle"/>
          </p:nvPr>
        </p:nvSpPr>
        <p:spPr/>
        <p:txBody>
          <a:bodyPr>
            <a:normAutofit fontScale="90000"/>
          </a:bodyPr>
          <a:lstStyle/>
          <a:p>
            <a:r>
              <a:rPr lang="en-US" dirty="0"/>
              <a:t>Use of UAVs in Post-Disaster Response</a:t>
            </a:r>
          </a:p>
        </p:txBody>
      </p:sp>
      <p:sp>
        <p:nvSpPr>
          <p:cNvPr id="3" name="Subtitle 2">
            <a:extLst>
              <a:ext uri="{FF2B5EF4-FFF2-40B4-BE49-F238E27FC236}">
                <a16:creationId xmlns:a16="http://schemas.microsoft.com/office/drawing/2014/main" id="{AC3A74DB-C11D-4EC4-87BB-5D5C01B8E6FD}"/>
              </a:ext>
            </a:extLst>
          </p:cNvPr>
          <p:cNvSpPr>
            <a:spLocks noGrp="1"/>
          </p:cNvSpPr>
          <p:nvPr>
            <p:ph type="subTitle" idx="1"/>
          </p:nvPr>
        </p:nvSpPr>
        <p:spPr/>
        <p:txBody>
          <a:bodyPr/>
          <a:lstStyle/>
          <a:p>
            <a:r>
              <a:rPr lang="en-US" dirty="0"/>
              <a:t>Sean Grogan, École Polytechnique de Montréal </a:t>
            </a:r>
          </a:p>
          <a:p>
            <a:r>
              <a:rPr lang="en-US" dirty="0"/>
              <a:t>Michel Gamache, Robert Pellerin</a:t>
            </a:r>
          </a:p>
        </p:txBody>
      </p:sp>
      <p:sp>
        <p:nvSpPr>
          <p:cNvPr id="4" name="Text Placeholder 3">
            <a:extLst>
              <a:ext uri="{FF2B5EF4-FFF2-40B4-BE49-F238E27FC236}">
                <a16:creationId xmlns:a16="http://schemas.microsoft.com/office/drawing/2014/main" id="{4931128F-0D5E-4FC3-B8B3-0B4A80E2A358}"/>
              </a:ext>
            </a:extLst>
          </p:cNvPr>
          <p:cNvSpPr>
            <a:spLocks noGrp="1"/>
          </p:cNvSpPr>
          <p:nvPr>
            <p:ph type="body" sz="quarter" idx="13"/>
          </p:nvPr>
        </p:nvSpPr>
        <p:spPr/>
        <p:txBody>
          <a:bodyPr/>
          <a:lstStyle/>
          <a:p>
            <a:r>
              <a:rPr lang="en-US" dirty="0"/>
              <a:t>PRO-LOG 2018</a:t>
            </a:r>
          </a:p>
        </p:txBody>
      </p:sp>
      <p:sp>
        <p:nvSpPr>
          <p:cNvPr id="5" name="Text Placeholder 4">
            <a:extLst>
              <a:ext uri="{FF2B5EF4-FFF2-40B4-BE49-F238E27FC236}">
                <a16:creationId xmlns:a16="http://schemas.microsoft.com/office/drawing/2014/main" id="{00786852-0056-4DFE-9958-566635638865}"/>
              </a:ext>
            </a:extLst>
          </p:cNvPr>
          <p:cNvSpPr>
            <a:spLocks noGrp="1"/>
          </p:cNvSpPr>
          <p:nvPr>
            <p:ph type="body" sz="quarter" idx="14"/>
          </p:nvPr>
        </p:nvSpPr>
        <p:spPr/>
        <p:txBody>
          <a:bodyPr/>
          <a:lstStyle/>
          <a:p>
            <a:r>
              <a:rPr lang="en-US" dirty="0"/>
              <a:t>© Sean Grogan</a:t>
            </a:r>
          </a:p>
        </p:txBody>
      </p:sp>
    </p:spTree>
    <p:extLst>
      <p:ext uri="{BB962C8B-B14F-4D97-AF65-F5344CB8AC3E}">
        <p14:creationId xmlns:p14="http://schemas.microsoft.com/office/powerpoint/2010/main" val="3073665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4F49-DC5F-42EE-AC92-10F6AD72469E}"/>
              </a:ext>
            </a:extLst>
          </p:cNvPr>
          <p:cNvSpPr>
            <a:spLocks noGrp="1"/>
          </p:cNvSpPr>
          <p:nvPr>
            <p:ph type="title"/>
          </p:nvPr>
        </p:nvSpPr>
        <p:spPr/>
        <p:txBody>
          <a:bodyPr/>
          <a:lstStyle/>
          <a:p>
            <a:r>
              <a:rPr lang="en-US" dirty="0"/>
              <a:t>Problem Formulation and Constraints (1/2)</a:t>
            </a:r>
          </a:p>
        </p:txBody>
      </p:sp>
      <p:sp>
        <p:nvSpPr>
          <p:cNvPr id="3" name="Slide Number Placeholder 2">
            <a:extLst>
              <a:ext uri="{FF2B5EF4-FFF2-40B4-BE49-F238E27FC236}">
                <a16:creationId xmlns:a16="http://schemas.microsoft.com/office/drawing/2014/main" id="{28FFB603-C7DE-4233-9673-09AC0E3F692B}"/>
              </a:ext>
            </a:extLst>
          </p:cNvPr>
          <p:cNvSpPr>
            <a:spLocks noGrp="1"/>
          </p:cNvSpPr>
          <p:nvPr>
            <p:ph type="sldNum" sz="quarter" idx="10"/>
          </p:nvPr>
        </p:nvSpPr>
        <p:spPr/>
        <p:txBody>
          <a:bodyPr/>
          <a:lstStyle/>
          <a:p>
            <a:pPr>
              <a:defRPr/>
            </a:pPr>
            <a:fld id="{18F297E4-7C54-443A-B308-AED81588BC52}" type="slidenum">
              <a:rPr lang="fr-CA" smtClean="0"/>
              <a:pPr>
                <a:defRPr/>
              </a:pPr>
              <a:t>10</a:t>
            </a:fld>
            <a:endParaRPr lang="fr-CA"/>
          </a:p>
        </p:txBody>
      </p:sp>
      <p:sp>
        <p:nvSpPr>
          <p:cNvPr id="5" name="Content Placeholder 2">
            <a:extLst>
              <a:ext uri="{FF2B5EF4-FFF2-40B4-BE49-F238E27FC236}">
                <a16:creationId xmlns:a16="http://schemas.microsoft.com/office/drawing/2014/main" id="{14C363E7-D8FC-47C5-B35C-EAD0DAFE3E6C}"/>
              </a:ext>
            </a:extLst>
          </p:cNvPr>
          <p:cNvSpPr txBox="1">
            <a:spLocks/>
          </p:cNvSpPr>
          <p:nvPr/>
        </p:nvSpPr>
        <p:spPr>
          <a:xfrm>
            <a:off x="1981200" y="1412776"/>
            <a:ext cx="4114800" cy="4351338"/>
          </a:xfrm>
          <a:prstGeom prst="rect">
            <a:avLst/>
          </a:prstGeom>
        </p:spPr>
        <p:txBody>
          <a:bodyPr/>
          <a:lstStyle>
            <a:lvl1pPr marL="342891" indent="-342891" algn="l" rtl="0" eaLnBrk="1" fontAlgn="base" hangingPunct="1">
              <a:spcBef>
                <a:spcPct val="20000"/>
              </a:spcBef>
              <a:spcAft>
                <a:spcPct val="0"/>
              </a:spcAft>
              <a:defRPr sz="2000">
                <a:solidFill>
                  <a:srgbClr val="003366"/>
                </a:solidFill>
                <a:latin typeface="+mn-lt"/>
                <a:ea typeface="ＭＳ Ｐゴシック" pitchFamily="-106" charset="-128"/>
                <a:cs typeface="+mn-cs"/>
              </a:defRPr>
            </a:lvl1pPr>
            <a:lvl2pPr marL="742932" indent="-285744" algn="l" rtl="0" eaLnBrk="1" fontAlgn="base" hangingPunct="1">
              <a:spcBef>
                <a:spcPct val="20000"/>
              </a:spcBef>
              <a:spcAft>
                <a:spcPct val="0"/>
              </a:spcAft>
              <a:buBlip>
                <a:blip r:embed="rId2"/>
              </a:buBlip>
              <a:defRPr sz="2000" b="1">
                <a:solidFill>
                  <a:srgbClr val="003366"/>
                </a:solidFill>
                <a:latin typeface="+mn-lt"/>
                <a:ea typeface="ＭＳ Ｐゴシック" pitchFamily="-106" charset="-128"/>
              </a:defRPr>
            </a:lvl2pPr>
            <a:lvl3pPr marL="1142971" indent="-228594" algn="l" rtl="0" eaLnBrk="1" fontAlgn="base" hangingPunct="1">
              <a:spcBef>
                <a:spcPct val="20000"/>
              </a:spcBef>
              <a:spcAft>
                <a:spcPct val="0"/>
              </a:spcAft>
              <a:buChar char="•"/>
              <a:defRPr sz="2000">
                <a:solidFill>
                  <a:srgbClr val="003366"/>
                </a:solidFill>
                <a:latin typeface="+mn-lt"/>
                <a:ea typeface="ＭＳ Ｐゴシック" pitchFamily="-106" charset="-128"/>
              </a:defRPr>
            </a:lvl3pPr>
            <a:lvl4pPr marL="1600160" indent="-228594" algn="l" rtl="0" eaLnBrk="1" fontAlgn="base" hangingPunct="1">
              <a:spcBef>
                <a:spcPct val="20000"/>
              </a:spcBef>
              <a:spcAft>
                <a:spcPct val="0"/>
              </a:spcAft>
              <a:buFont typeface="Arial" charset="0"/>
              <a:buChar char="◦"/>
              <a:defRPr>
                <a:solidFill>
                  <a:srgbClr val="003366"/>
                </a:solidFill>
                <a:latin typeface="+mn-lt"/>
                <a:ea typeface="ＭＳ Ｐゴシック" pitchFamily="-106" charset="-128"/>
              </a:defRPr>
            </a:lvl4pPr>
            <a:lvl5pPr marL="2057349" indent="-228594" algn="l" rtl="0" eaLnBrk="1" fontAlgn="base" hangingPunct="1">
              <a:spcBef>
                <a:spcPct val="20000"/>
              </a:spcBef>
              <a:spcAft>
                <a:spcPct val="0"/>
              </a:spcAft>
              <a:buChar char="•"/>
              <a:defRPr sz="1500">
                <a:solidFill>
                  <a:schemeClr val="tx1"/>
                </a:solidFill>
                <a:latin typeface="+mn-lt"/>
                <a:ea typeface="ＭＳ Ｐゴシック" pitchFamily="-106" charset="-128"/>
              </a:defRPr>
            </a:lvl5pPr>
            <a:lvl6pPr marL="2514537" indent="-228594" algn="l" rtl="0" eaLnBrk="1" fontAlgn="base" hangingPunct="1">
              <a:spcBef>
                <a:spcPct val="20000"/>
              </a:spcBef>
              <a:spcAft>
                <a:spcPct val="0"/>
              </a:spcAft>
              <a:buChar char="•"/>
              <a:defRPr sz="1500">
                <a:solidFill>
                  <a:schemeClr val="tx1"/>
                </a:solidFill>
                <a:latin typeface="+mn-lt"/>
              </a:defRPr>
            </a:lvl6pPr>
            <a:lvl7pPr marL="2971726" indent="-228594" algn="l" rtl="0" eaLnBrk="1" fontAlgn="base" hangingPunct="1">
              <a:spcBef>
                <a:spcPct val="20000"/>
              </a:spcBef>
              <a:spcAft>
                <a:spcPct val="0"/>
              </a:spcAft>
              <a:buChar char="•"/>
              <a:defRPr sz="1500">
                <a:solidFill>
                  <a:schemeClr val="tx1"/>
                </a:solidFill>
                <a:latin typeface="+mn-lt"/>
              </a:defRPr>
            </a:lvl7pPr>
            <a:lvl8pPr marL="3428914" indent="-228594" algn="l" rtl="0" eaLnBrk="1" fontAlgn="base" hangingPunct="1">
              <a:spcBef>
                <a:spcPct val="20000"/>
              </a:spcBef>
              <a:spcAft>
                <a:spcPct val="0"/>
              </a:spcAft>
              <a:buChar char="•"/>
              <a:defRPr sz="1500">
                <a:solidFill>
                  <a:schemeClr val="tx1"/>
                </a:solidFill>
                <a:latin typeface="+mn-lt"/>
              </a:defRPr>
            </a:lvl8pPr>
            <a:lvl9pPr marL="3886103" indent="-228594" algn="l" rtl="0" eaLnBrk="1" fontAlgn="base" hangingPunct="1">
              <a:spcBef>
                <a:spcPct val="20000"/>
              </a:spcBef>
              <a:spcAft>
                <a:spcPct val="0"/>
              </a:spcAft>
              <a:buChar char="•"/>
              <a:defRPr sz="1500">
                <a:solidFill>
                  <a:schemeClr val="tx1"/>
                </a:solidFill>
                <a:latin typeface="+mn-lt"/>
              </a:defRPr>
            </a:lvl9pPr>
          </a:lstStyle>
          <a:p>
            <a:pPr marL="0" indent="0"/>
            <a:r>
              <a:rPr lang="en-US" kern="0" dirty="0"/>
              <a:t>Sets:</a:t>
            </a:r>
          </a:p>
          <a:p>
            <a:pPr marL="0" indent="0"/>
            <a:endParaRPr lang="en-US" kern="0" dirty="0"/>
          </a:p>
        </p:txBody>
      </p:sp>
      <p:sp>
        <p:nvSpPr>
          <p:cNvPr id="6" name="Content Placeholder 6">
            <a:extLst>
              <a:ext uri="{FF2B5EF4-FFF2-40B4-BE49-F238E27FC236}">
                <a16:creationId xmlns:a16="http://schemas.microsoft.com/office/drawing/2014/main" id="{B3B45B67-3775-46E3-A274-CF237AAF628C}"/>
              </a:ext>
            </a:extLst>
          </p:cNvPr>
          <p:cNvSpPr txBox="1">
            <a:spLocks/>
          </p:cNvSpPr>
          <p:nvPr/>
        </p:nvSpPr>
        <p:spPr>
          <a:xfrm>
            <a:off x="6096000" y="1412776"/>
            <a:ext cx="4114800" cy="4351338"/>
          </a:xfrm>
          <a:prstGeom prst="rect">
            <a:avLst/>
          </a:prstGeom>
        </p:spPr>
        <p:txBody>
          <a:bodyPr/>
          <a:lstStyle>
            <a:lvl1pPr marL="342891" indent="-342891" algn="l" rtl="0" eaLnBrk="1" fontAlgn="base" hangingPunct="1">
              <a:spcBef>
                <a:spcPct val="20000"/>
              </a:spcBef>
              <a:spcAft>
                <a:spcPct val="0"/>
              </a:spcAft>
              <a:defRPr sz="2000">
                <a:solidFill>
                  <a:srgbClr val="003366"/>
                </a:solidFill>
                <a:latin typeface="+mn-lt"/>
                <a:ea typeface="ＭＳ Ｐゴシック" pitchFamily="-106" charset="-128"/>
                <a:cs typeface="+mn-cs"/>
              </a:defRPr>
            </a:lvl1pPr>
            <a:lvl2pPr marL="742932" indent="-285744" algn="l" rtl="0" eaLnBrk="1" fontAlgn="base" hangingPunct="1">
              <a:spcBef>
                <a:spcPct val="20000"/>
              </a:spcBef>
              <a:spcAft>
                <a:spcPct val="0"/>
              </a:spcAft>
              <a:buBlip>
                <a:blip r:embed="rId2"/>
              </a:buBlip>
              <a:defRPr sz="2000" b="1">
                <a:solidFill>
                  <a:srgbClr val="003366"/>
                </a:solidFill>
                <a:latin typeface="+mn-lt"/>
                <a:ea typeface="ＭＳ Ｐゴシック" pitchFamily="-106" charset="-128"/>
              </a:defRPr>
            </a:lvl2pPr>
            <a:lvl3pPr marL="1142971" indent="-228594" algn="l" rtl="0" eaLnBrk="1" fontAlgn="base" hangingPunct="1">
              <a:spcBef>
                <a:spcPct val="20000"/>
              </a:spcBef>
              <a:spcAft>
                <a:spcPct val="0"/>
              </a:spcAft>
              <a:buChar char="•"/>
              <a:defRPr sz="2000">
                <a:solidFill>
                  <a:srgbClr val="003366"/>
                </a:solidFill>
                <a:latin typeface="+mn-lt"/>
                <a:ea typeface="ＭＳ Ｐゴシック" pitchFamily="-106" charset="-128"/>
              </a:defRPr>
            </a:lvl3pPr>
            <a:lvl4pPr marL="1600160" indent="-228594" algn="l" rtl="0" eaLnBrk="1" fontAlgn="base" hangingPunct="1">
              <a:spcBef>
                <a:spcPct val="20000"/>
              </a:spcBef>
              <a:spcAft>
                <a:spcPct val="0"/>
              </a:spcAft>
              <a:buFont typeface="Arial" charset="0"/>
              <a:buChar char="◦"/>
              <a:defRPr>
                <a:solidFill>
                  <a:srgbClr val="003366"/>
                </a:solidFill>
                <a:latin typeface="+mn-lt"/>
                <a:ea typeface="ＭＳ Ｐゴシック" pitchFamily="-106" charset="-128"/>
              </a:defRPr>
            </a:lvl4pPr>
            <a:lvl5pPr marL="2057349" indent="-228594" algn="l" rtl="0" eaLnBrk="1" fontAlgn="base" hangingPunct="1">
              <a:spcBef>
                <a:spcPct val="20000"/>
              </a:spcBef>
              <a:spcAft>
                <a:spcPct val="0"/>
              </a:spcAft>
              <a:buChar char="•"/>
              <a:defRPr sz="1500">
                <a:solidFill>
                  <a:schemeClr val="tx1"/>
                </a:solidFill>
                <a:latin typeface="+mn-lt"/>
                <a:ea typeface="ＭＳ Ｐゴシック" pitchFamily="-106" charset="-128"/>
              </a:defRPr>
            </a:lvl5pPr>
            <a:lvl6pPr marL="2514537" indent="-228594" algn="l" rtl="0" eaLnBrk="1" fontAlgn="base" hangingPunct="1">
              <a:spcBef>
                <a:spcPct val="20000"/>
              </a:spcBef>
              <a:spcAft>
                <a:spcPct val="0"/>
              </a:spcAft>
              <a:buChar char="•"/>
              <a:defRPr sz="1500">
                <a:solidFill>
                  <a:schemeClr val="tx1"/>
                </a:solidFill>
                <a:latin typeface="+mn-lt"/>
              </a:defRPr>
            </a:lvl6pPr>
            <a:lvl7pPr marL="2971726" indent="-228594" algn="l" rtl="0" eaLnBrk="1" fontAlgn="base" hangingPunct="1">
              <a:spcBef>
                <a:spcPct val="20000"/>
              </a:spcBef>
              <a:spcAft>
                <a:spcPct val="0"/>
              </a:spcAft>
              <a:buChar char="•"/>
              <a:defRPr sz="1500">
                <a:solidFill>
                  <a:schemeClr val="tx1"/>
                </a:solidFill>
                <a:latin typeface="+mn-lt"/>
              </a:defRPr>
            </a:lvl7pPr>
            <a:lvl8pPr marL="3428914" indent="-228594" algn="l" rtl="0" eaLnBrk="1" fontAlgn="base" hangingPunct="1">
              <a:spcBef>
                <a:spcPct val="20000"/>
              </a:spcBef>
              <a:spcAft>
                <a:spcPct val="0"/>
              </a:spcAft>
              <a:buChar char="•"/>
              <a:defRPr sz="1500">
                <a:solidFill>
                  <a:schemeClr val="tx1"/>
                </a:solidFill>
                <a:latin typeface="+mn-lt"/>
              </a:defRPr>
            </a:lvl8pPr>
            <a:lvl9pPr marL="3886103" indent="-228594" algn="l" rtl="0" eaLnBrk="1" fontAlgn="base" hangingPunct="1">
              <a:spcBef>
                <a:spcPct val="20000"/>
              </a:spcBef>
              <a:spcAft>
                <a:spcPct val="0"/>
              </a:spcAft>
              <a:buChar char="•"/>
              <a:defRPr sz="1500">
                <a:solidFill>
                  <a:schemeClr val="tx1"/>
                </a:solidFill>
                <a:latin typeface="+mn-lt"/>
              </a:defRPr>
            </a:lvl9pPr>
          </a:lstStyle>
          <a:p>
            <a:pPr marL="0" indent="0"/>
            <a:r>
              <a:rPr lang="en-US" kern="0" dirty="0"/>
              <a:t>Parameters: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8100BA4C-FB4B-4A46-8F7E-93A6B5539FD7}"/>
                  </a:ext>
                </a:extLst>
              </p:cNvPr>
              <p:cNvGraphicFramePr>
                <a:graphicFrameLocks noGrp="1"/>
              </p:cNvGraphicFramePr>
              <p:nvPr>
                <p:extLst/>
              </p:nvPr>
            </p:nvGraphicFramePr>
            <p:xfrm>
              <a:off x="1981200" y="2037764"/>
              <a:ext cx="4114800" cy="1087628"/>
            </p:xfrm>
            <a:graphic>
              <a:graphicData uri="http://schemas.openxmlformats.org/drawingml/2006/table">
                <a:tbl>
                  <a:tblPr firstRow="1" firstCol="1" bandRow="1">
                    <a:tableStyleId>{2D5ABB26-0587-4C30-8999-92F81FD0307C}</a:tableStyleId>
                  </a:tblPr>
                  <a:tblGrid>
                    <a:gridCol w="1090464">
                      <a:extLst>
                        <a:ext uri="{9D8B030D-6E8A-4147-A177-3AD203B41FA5}">
                          <a16:colId xmlns:a16="http://schemas.microsoft.com/office/drawing/2014/main" val="3971554914"/>
                        </a:ext>
                      </a:extLst>
                    </a:gridCol>
                    <a:gridCol w="3024336">
                      <a:extLst>
                        <a:ext uri="{9D8B030D-6E8A-4147-A177-3AD203B41FA5}">
                          <a16:colId xmlns:a16="http://schemas.microsoft.com/office/drawing/2014/main" val="284060180"/>
                        </a:ext>
                      </a:extLst>
                    </a:gridCol>
                  </a:tblGrid>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𝑁</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Set of customers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10698386"/>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𝐻</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Set of hubs (where drones depart)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5247366"/>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r>
                                  <a:rPr lang="en-US" sz="1200">
                                    <a:effectLst/>
                                    <a:latin typeface="Cambria Math" panose="02040503050406030204" pitchFamily="18" charset="0"/>
                                  </a:rPr>
                                  <m:t>=</m:t>
                                </m:r>
                                <m:r>
                                  <a:rPr lang="en-US" sz="1200">
                                    <a:effectLst/>
                                    <a:latin typeface="Cambria Math" panose="02040503050406030204" pitchFamily="18" charset="0"/>
                                  </a:rPr>
                                  <m:t>𝑁</m:t>
                                </m:r>
                                <m:r>
                                  <a:rPr lang="en-US" sz="1200">
                                    <a:effectLst/>
                                    <a:latin typeface="Cambria Math" panose="02040503050406030204" pitchFamily="18" charset="0"/>
                                  </a:rPr>
                                  <m:t>∪</m:t>
                                </m:r>
                                <m:r>
                                  <a:rPr lang="en-US" sz="1200">
                                    <a:effectLst/>
                                    <a:latin typeface="Cambria Math" panose="02040503050406030204" pitchFamily="18" charset="0"/>
                                  </a:rPr>
                                  <m:t>𝐻</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Set of hubs and customers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9385169"/>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Set of Drones available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7053125"/>
                      </a:ext>
                    </a:extLst>
                  </a:tr>
                </a:tbl>
              </a:graphicData>
            </a:graphic>
          </p:graphicFrame>
        </mc:Choice>
        <mc:Fallback xmlns="">
          <p:graphicFrame>
            <p:nvGraphicFramePr>
              <p:cNvPr id="7" name="Table 6">
                <a:extLst>
                  <a:ext uri="{FF2B5EF4-FFF2-40B4-BE49-F238E27FC236}">
                    <a16:creationId xmlns:a16="http://schemas.microsoft.com/office/drawing/2014/main" id="{8100BA4C-FB4B-4A46-8F7E-93A6B5539FD7}"/>
                  </a:ext>
                </a:extLst>
              </p:cNvPr>
              <p:cNvGraphicFramePr>
                <a:graphicFrameLocks noGrp="1"/>
              </p:cNvGraphicFramePr>
              <p:nvPr>
                <p:extLst/>
              </p:nvPr>
            </p:nvGraphicFramePr>
            <p:xfrm>
              <a:off x="1981200" y="2037764"/>
              <a:ext cx="4114800" cy="1087628"/>
            </p:xfrm>
            <a:graphic>
              <a:graphicData uri="http://schemas.openxmlformats.org/drawingml/2006/table">
                <a:tbl>
                  <a:tblPr firstRow="1" firstCol="1" bandRow="1">
                    <a:tableStyleId>{2D5ABB26-0587-4C30-8999-92F81FD0307C}</a:tableStyleId>
                  </a:tblPr>
                  <a:tblGrid>
                    <a:gridCol w="1090464">
                      <a:extLst>
                        <a:ext uri="{9D8B030D-6E8A-4147-A177-3AD203B41FA5}">
                          <a16:colId xmlns:a16="http://schemas.microsoft.com/office/drawing/2014/main" val="3971554914"/>
                        </a:ext>
                      </a:extLst>
                    </a:gridCol>
                    <a:gridCol w="3024336">
                      <a:extLst>
                        <a:ext uri="{9D8B030D-6E8A-4147-A177-3AD203B41FA5}">
                          <a16:colId xmlns:a16="http://schemas.microsoft.com/office/drawing/2014/main" val="284060180"/>
                        </a:ext>
                      </a:extLst>
                    </a:gridCol>
                  </a:tblGrid>
                  <a:tr h="271907">
                    <a:tc>
                      <a:txBody>
                        <a:bodyPr/>
                        <a:lstStyle/>
                        <a:p>
                          <a:endParaRPr lang="en-US"/>
                        </a:p>
                      </a:txBody>
                      <a:tcPr marL="68580" marR="68580" marT="0" marB="0">
                        <a:blipFill>
                          <a:blip r:embed="rId3"/>
                          <a:stretch>
                            <a:fillRect t="-2222" r="-277095" b="-313333"/>
                          </a:stretch>
                        </a:blipFill>
                      </a:tcPr>
                    </a:tc>
                    <a:tc>
                      <a:txBody>
                        <a:bodyPr/>
                        <a:lstStyle/>
                        <a:p>
                          <a:pPr marL="0" marR="0">
                            <a:lnSpc>
                              <a:spcPct val="107000"/>
                            </a:lnSpc>
                            <a:spcBef>
                              <a:spcPts val="0"/>
                            </a:spcBef>
                            <a:spcAft>
                              <a:spcPts val="0"/>
                            </a:spcAft>
                          </a:pPr>
                          <a:r>
                            <a:rPr lang="en-US" sz="1200">
                              <a:effectLst/>
                            </a:rPr>
                            <a:t>Set of customers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10698386"/>
                      </a:ext>
                    </a:extLst>
                  </a:tr>
                  <a:tr h="271907">
                    <a:tc>
                      <a:txBody>
                        <a:bodyPr/>
                        <a:lstStyle/>
                        <a:p>
                          <a:endParaRPr lang="en-US"/>
                        </a:p>
                      </a:txBody>
                      <a:tcPr marL="68580" marR="68580" marT="0" marB="0">
                        <a:blipFill>
                          <a:blip r:embed="rId3"/>
                          <a:stretch>
                            <a:fillRect t="-102222" r="-277095" b="-213333"/>
                          </a:stretch>
                        </a:blipFill>
                      </a:tcPr>
                    </a:tc>
                    <a:tc>
                      <a:txBody>
                        <a:bodyPr/>
                        <a:lstStyle/>
                        <a:p>
                          <a:pPr marL="0" marR="0">
                            <a:lnSpc>
                              <a:spcPct val="107000"/>
                            </a:lnSpc>
                            <a:spcBef>
                              <a:spcPts val="0"/>
                            </a:spcBef>
                            <a:spcAft>
                              <a:spcPts val="0"/>
                            </a:spcAft>
                          </a:pPr>
                          <a:r>
                            <a:rPr lang="en-US" sz="1200">
                              <a:effectLst/>
                            </a:rPr>
                            <a:t>Set of hubs (where drones depart)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5247366"/>
                      </a:ext>
                    </a:extLst>
                  </a:tr>
                  <a:tr h="271907">
                    <a:tc>
                      <a:txBody>
                        <a:bodyPr/>
                        <a:lstStyle/>
                        <a:p>
                          <a:endParaRPr lang="en-US"/>
                        </a:p>
                      </a:txBody>
                      <a:tcPr marL="68580" marR="68580" marT="0" marB="0">
                        <a:blipFill>
                          <a:blip r:embed="rId3"/>
                          <a:stretch>
                            <a:fillRect t="-206818" r="-277095" b="-118182"/>
                          </a:stretch>
                        </a:blipFill>
                      </a:tcPr>
                    </a:tc>
                    <a:tc>
                      <a:txBody>
                        <a:bodyPr/>
                        <a:lstStyle/>
                        <a:p>
                          <a:pPr marL="0" marR="0">
                            <a:lnSpc>
                              <a:spcPct val="107000"/>
                            </a:lnSpc>
                            <a:spcBef>
                              <a:spcPts val="0"/>
                            </a:spcBef>
                            <a:spcAft>
                              <a:spcPts val="0"/>
                            </a:spcAft>
                          </a:pPr>
                          <a:r>
                            <a:rPr lang="en-US" sz="1200" dirty="0">
                              <a:effectLst/>
                            </a:rPr>
                            <a:t>Set of hubs and customers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9385169"/>
                      </a:ext>
                    </a:extLst>
                  </a:tr>
                  <a:tr h="271907">
                    <a:tc>
                      <a:txBody>
                        <a:bodyPr/>
                        <a:lstStyle/>
                        <a:p>
                          <a:endParaRPr lang="en-US"/>
                        </a:p>
                      </a:txBody>
                      <a:tcPr marL="68580" marR="68580" marT="0" marB="0">
                        <a:blipFill>
                          <a:blip r:embed="rId3"/>
                          <a:stretch>
                            <a:fillRect t="-300000" r="-277095" b="-15556"/>
                          </a:stretch>
                        </a:blipFill>
                      </a:tcPr>
                    </a:tc>
                    <a:tc>
                      <a:txBody>
                        <a:bodyPr/>
                        <a:lstStyle/>
                        <a:p>
                          <a:pPr marL="0" marR="0">
                            <a:lnSpc>
                              <a:spcPct val="107000"/>
                            </a:lnSpc>
                            <a:spcBef>
                              <a:spcPts val="0"/>
                            </a:spcBef>
                            <a:spcAft>
                              <a:spcPts val="0"/>
                            </a:spcAft>
                          </a:pPr>
                          <a:r>
                            <a:rPr lang="en-US" sz="1200" dirty="0">
                              <a:effectLst/>
                            </a:rPr>
                            <a:t>Set of Drones available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7053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71FC78A-CC06-4A20-90B2-54EA134A8B08}"/>
                  </a:ext>
                </a:extLst>
              </p:cNvPr>
              <p:cNvGraphicFramePr>
                <a:graphicFrameLocks noGrp="1"/>
              </p:cNvGraphicFramePr>
              <p:nvPr>
                <p:extLst>
                  <p:ext uri="{D42A27DB-BD31-4B8C-83A1-F6EECF244321}">
                    <p14:modId xmlns:p14="http://schemas.microsoft.com/office/powerpoint/2010/main" val="3842851266"/>
                  </p:ext>
                </p:extLst>
              </p:nvPr>
            </p:nvGraphicFramePr>
            <p:xfrm>
              <a:off x="6096000" y="2037764"/>
              <a:ext cx="4114800" cy="1395540"/>
            </p:xfrm>
            <a:graphic>
              <a:graphicData uri="http://schemas.openxmlformats.org/drawingml/2006/table">
                <a:tbl>
                  <a:tblPr firstRow="1" firstCol="1" bandRow="1">
                    <a:tableStyleId>{2D5ABB26-0587-4C30-8999-92F81FD0307C}</a:tableStyleId>
                  </a:tblPr>
                  <a:tblGrid>
                    <a:gridCol w="516049">
                      <a:extLst>
                        <a:ext uri="{9D8B030D-6E8A-4147-A177-3AD203B41FA5}">
                          <a16:colId xmlns:a16="http://schemas.microsoft.com/office/drawing/2014/main" val="2890152275"/>
                        </a:ext>
                      </a:extLst>
                    </a:gridCol>
                    <a:gridCol w="3598751">
                      <a:extLst>
                        <a:ext uri="{9D8B030D-6E8A-4147-A177-3AD203B41FA5}">
                          <a16:colId xmlns:a16="http://schemas.microsoft.com/office/drawing/2014/main" val="3961382312"/>
                        </a:ext>
                      </a:extLst>
                    </a:gridCol>
                  </a:tblGrid>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0" i="1">
                                        <a:effectLst/>
                                        <a:latin typeface="Cambria Math" panose="02040503050406030204" pitchFamily="18" charset="0"/>
                                      </a:rPr>
                                    </m:ctrlPr>
                                  </m:sSubPr>
                                  <m:e>
                                    <m:r>
                                      <a:rPr lang="en-US" sz="1200" b="0" i="1">
                                        <a:effectLst/>
                                        <a:latin typeface="Cambria Math" panose="02040503050406030204" pitchFamily="18" charset="0"/>
                                      </a:rPr>
                                      <m:t>𝑐</m:t>
                                    </m:r>
                                  </m:e>
                                  <m:sub>
                                    <m:r>
                                      <a:rPr lang="en-US" sz="1200" b="0" i="1">
                                        <a:effectLst/>
                                        <a:latin typeface="Cambria Math" panose="02040503050406030204" pitchFamily="18" charset="0"/>
                                      </a:rPr>
                                      <m:t>𝑖𝑗</m:t>
                                    </m:r>
                                  </m:sub>
                                </m:sSub>
                              </m:oMath>
                            </m:oMathPara>
                          </a14:m>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b="0" dirty="0">
                              <a:effectLst/>
                            </a:rPr>
                            <a:t>Cost (time) of going from </a:t>
                          </a:r>
                          <a14:m>
                            <m:oMath xmlns:m="http://schemas.openxmlformats.org/officeDocument/2006/math">
                              <m:r>
                                <a:rPr lang="en-US" sz="1200" b="0" i="1">
                                  <a:effectLst/>
                                  <a:latin typeface="Cambria Math" panose="02040503050406030204" pitchFamily="18" charset="0"/>
                                </a:rPr>
                                <m:t>𝑖</m:t>
                              </m:r>
                            </m:oMath>
                          </a14:m>
                          <a:r>
                            <a:rPr lang="en-US" sz="1200" b="0" dirty="0">
                              <a:effectLst/>
                            </a:rPr>
                            <a:t> to </a:t>
                          </a:r>
                          <a14:m>
                            <m:oMath xmlns:m="http://schemas.openxmlformats.org/officeDocument/2006/math">
                              <m:r>
                                <a:rPr lang="en-US" sz="1200" b="0" i="1">
                                  <a:effectLst/>
                                  <a:latin typeface="Cambria Math" panose="02040503050406030204" pitchFamily="18" charset="0"/>
                                </a:rPr>
                                <m:t>𝑗</m:t>
                              </m:r>
                            </m:oMath>
                          </a14:m>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9110148"/>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0" i="1">
                                        <a:effectLst/>
                                        <a:latin typeface="Cambria Math" panose="02040503050406030204" pitchFamily="18" charset="0"/>
                                      </a:rPr>
                                    </m:ctrlPr>
                                  </m:sSubPr>
                                  <m:e>
                                    <m:r>
                                      <a:rPr lang="en-US" sz="1200" b="0" i="1">
                                        <a:effectLst/>
                                        <a:latin typeface="Cambria Math" panose="02040503050406030204" pitchFamily="18" charset="0"/>
                                      </a:rPr>
                                      <m:t>𝑑</m:t>
                                    </m:r>
                                  </m:e>
                                  <m:sub>
                                    <m:r>
                                      <a:rPr lang="en-US" sz="1200" b="0" i="1">
                                        <a:effectLst/>
                                        <a:latin typeface="Cambria Math" panose="02040503050406030204" pitchFamily="18" charset="0"/>
                                      </a:rPr>
                                      <m:t>𝑖</m:t>
                                    </m:r>
                                  </m:sub>
                                </m:sSub>
                              </m:oMath>
                            </m:oMathPara>
                          </a14:m>
                          <a:endParaRPr lang="en-US" sz="12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b="0" dirty="0">
                              <a:effectLst/>
                            </a:rPr>
                            <a:t>Demand (time) of scanning at site </a:t>
                          </a:r>
                          <a14:m>
                            <m:oMath xmlns:m="http://schemas.openxmlformats.org/officeDocument/2006/math">
                              <m:r>
                                <a:rPr lang="en-US" sz="1200" b="0" i="1">
                                  <a:effectLst/>
                                  <a:latin typeface="Cambria Math" panose="02040503050406030204" pitchFamily="18" charset="0"/>
                                </a:rPr>
                                <m:t>𝑖</m:t>
                              </m:r>
                            </m:oMath>
                          </a14:m>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5261120"/>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𝑄</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The upper limit of time a drone can fly (endurance)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2303589"/>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𝐾</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The upper limit on the number of drones available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8166255"/>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𝑀</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Big ass number, specifically </a:t>
                          </a:r>
                          <a14:m>
                            <m:oMath xmlns:m="http://schemas.openxmlformats.org/officeDocument/2006/math">
                              <m:r>
                                <a:rPr lang="en-US" sz="1200">
                                  <a:effectLst/>
                                  <a:latin typeface="Cambria Math" panose="02040503050406030204" pitchFamily="18" charset="0"/>
                                </a:rPr>
                                <m:t>𝑄</m:t>
                              </m:r>
                              <m:r>
                                <a:rPr lang="en-US" sz="1200" b="0" i="0" smtClean="0">
                                  <a:effectLst/>
                                  <a:latin typeface="Cambria Math" panose="02040503050406030204" pitchFamily="18" charset="0"/>
                                </a:rPr>
                                <m:t>+</m:t>
                              </m:r>
                              <m:limLow>
                                <m:limLowPr>
                                  <m:ctrlPr>
                                    <a:rPr lang="en-US" sz="1200" b="0" i="1" smtClean="0">
                                      <a:effectLst/>
                                      <a:latin typeface="Cambria Math" panose="02040503050406030204" pitchFamily="18" charset="0"/>
                                    </a:rPr>
                                  </m:ctrlPr>
                                </m:limLowPr>
                                <m:e>
                                  <m:r>
                                    <m:rPr>
                                      <m:sty m:val="p"/>
                                    </m:rPr>
                                    <a:rPr lang="en-US" sz="1200" b="0" i="0" smtClean="0">
                                      <a:effectLst/>
                                      <a:latin typeface="Cambria Math" panose="02040503050406030204" pitchFamily="18" charset="0"/>
                                    </a:rPr>
                                    <m:t>max</m:t>
                                  </m:r>
                                </m:e>
                                <m:lim>
                                  <m:r>
                                    <a:rPr lang="en-US" sz="1200" b="0" i="1" smtClean="0">
                                      <a:effectLst/>
                                      <a:latin typeface="Cambria Math" panose="02040503050406030204" pitchFamily="18" charset="0"/>
                                    </a:rPr>
                                    <m:t>𝑗</m:t>
                                  </m:r>
                                </m:lim>
                              </m:limLow>
                              <m:d>
                                <m:dPr>
                                  <m:begChr m:val="["/>
                                  <m:endChr m:val="]"/>
                                  <m:ctrlPr>
                                    <a:rPr lang="en-US" sz="1200" b="0" i="1" smtClean="0">
                                      <a:effectLst/>
                                      <a:latin typeface="Cambria Math" panose="02040503050406030204" pitchFamily="18" charset="0"/>
                                    </a:rPr>
                                  </m:ctrlPr>
                                </m:dPr>
                                <m:e>
                                  <m:sSub>
                                    <m:sSubPr>
                                      <m:ctrlPr>
                                        <a:rPr lang="en-US" sz="1200" b="0" i="1" smtClean="0">
                                          <a:effectLst/>
                                          <a:latin typeface="Cambria Math" panose="02040503050406030204" pitchFamily="18" charset="0"/>
                                        </a:rPr>
                                      </m:ctrlPr>
                                    </m:sSubPr>
                                    <m:e>
                                      <m:r>
                                        <a:rPr lang="en-US" sz="1200" b="0" i="1" smtClean="0">
                                          <a:effectLst/>
                                          <a:latin typeface="Cambria Math" panose="02040503050406030204" pitchFamily="18" charset="0"/>
                                        </a:rPr>
                                        <m:t>𝑑</m:t>
                                      </m:r>
                                    </m:e>
                                    <m:sub>
                                      <m:r>
                                        <a:rPr lang="en-US" sz="1200" b="0" i="1" smtClean="0">
                                          <a:effectLst/>
                                          <a:latin typeface="Cambria Math" panose="02040503050406030204" pitchFamily="18" charset="0"/>
                                        </a:rPr>
                                        <m:t>𝑗</m:t>
                                      </m:r>
                                    </m:sub>
                                  </m:sSub>
                                </m:e>
                              </m:d>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2198354"/>
                      </a:ext>
                    </a:extLst>
                  </a:tr>
                </a:tbl>
              </a:graphicData>
            </a:graphic>
          </p:graphicFrame>
        </mc:Choice>
        <mc:Fallback xmlns="">
          <p:graphicFrame>
            <p:nvGraphicFramePr>
              <p:cNvPr id="8" name="Table 7">
                <a:extLst>
                  <a:ext uri="{FF2B5EF4-FFF2-40B4-BE49-F238E27FC236}">
                    <a16:creationId xmlns:a16="http://schemas.microsoft.com/office/drawing/2014/main" id="{671FC78A-CC06-4A20-90B2-54EA134A8B08}"/>
                  </a:ext>
                </a:extLst>
              </p:cNvPr>
              <p:cNvGraphicFramePr>
                <a:graphicFrameLocks noGrp="1"/>
              </p:cNvGraphicFramePr>
              <p:nvPr>
                <p:extLst>
                  <p:ext uri="{D42A27DB-BD31-4B8C-83A1-F6EECF244321}">
                    <p14:modId xmlns:p14="http://schemas.microsoft.com/office/powerpoint/2010/main" val="3842851266"/>
                  </p:ext>
                </p:extLst>
              </p:nvPr>
            </p:nvGraphicFramePr>
            <p:xfrm>
              <a:off x="6096000" y="2037764"/>
              <a:ext cx="4114800" cy="1395540"/>
            </p:xfrm>
            <a:graphic>
              <a:graphicData uri="http://schemas.openxmlformats.org/drawingml/2006/table">
                <a:tbl>
                  <a:tblPr firstRow="1" firstCol="1" bandRow="1">
                    <a:tableStyleId>{2D5ABB26-0587-4C30-8999-92F81FD0307C}</a:tableStyleId>
                  </a:tblPr>
                  <a:tblGrid>
                    <a:gridCol w="516049">
                      <a:extLst>
                        <a:ext uri="{9D8B030D-6E8A-4147-A177-3AD203B41FA5}">
                          <a16:colId xmlns:a16="http://schemas.microsoft.com/office/drawing/2014/main" val="2890152275"/>
                        </a:ext>
                      </a:extLst>
                    </a:gridCol>
                    <a:gridCol w="3598751">
                      <a:extLst>
                        <a:ext uri="{9D8B030D-6E8A-4147-A177-3AD203B41FA5}">
                          <a16:colId xmlns:a16="http://schemas.microsoft.com/office/drawing/2014/main" val="3961382312"/>
                        </a:ext>
                      </a:extLst>
                    </a:gridCol>
                  </a:tblGrid>
                  <a:tr h="287655">
                    <a:tc>
                      <a:txBody>
                        <a:bodyPr/>
                        <a:lstStyle/>
                        <a:p>
                          <a:endParaRPr lang="en-US"/>
                        </a:p>
                      </a:txBody>
                      <a:tcPr marL="68580" marR="68580" marT="0" marB="0">
                        <a:blipFill>
                          <a:blip r:embed="rId4"/>
                          <a:stretch>
                            <a:fillRect r="-694118" b="-406383"/>
                          </a:stretch>
                        </a:blipFill>
                      </a:tcPr>
                    </a:tc>
                    <a:tc>
                      <a:txBody>
                        <a:bodyPr/>
                        <a:lstStyle/>
                        <a:p>
                          <a:endParaRPr lang="en-US"/>
                        </a:p>
                      </a:txBody>
                      <a:tcPr marL="68580" marR="68580" marT="0" marB="0" anchor="ctr">
                        <a:blipFill>
                          <a:blip r:embed="rId4"/>
                          <a:stretch>
                            <a:fillRect l="-14407" b="-406383"/>
                          </a:stretch>
                        </a:blipFill>
                      </a:tcPr>
                    </a:tc>
                    <a:extLst>
                      <a:ext uri="{0D108BD9-81ED-4DB2-BD59-A6C34878D82A}">
                        <a16:rowId xmlns:a16="http://schemas.microsoft.com/office/drawing/2014/main" val="4109110148"/>
                      </a:ext>
                    </a:extLst>
                  </a:tr>
                  <a:tr h="271907">
                    <a:tc>
                      <a:txBody>
                        <a:bodyPr/>
                        <a:lstStyle/>
                        <a:p>
                          <a:endParaRPr lang="en-US"/>
                        </a:p>
                      </a:txBody>
                      <a:tcPr marL="68580" marR="68580" marT="0" marB="0">
                        <a:blipFill>
                          <a:blip r:embed="rId4"/>
                          <a:stretch>
                            <a:fillRect t="-104444" r="-694118" b="-324444"/>
                          </a:stretch>
                        </a:blipFill>
                      </a:tcPr>
                    </a:tc>
                    <a:tc>
                      <a:txBody>
                        <a:bodyPr/>
                        <a:lstStyle/>
                        <a:p>
                          <a:endParaRPr lang="en-US"/>
                        </a:p>
                      </a:txBody>
                      <a:tcPr marL="68580" marR="68580" marT="0" marB="0" anchor="ctr">
                        <a:blipFill>
                          <a:blip r:embed="rId4"/>
                          <a:stretch>
                            <a:fillRect l="-14407" t="-104444" b="-324444"/>
                          </a:stretch>
                        </a:blipFill>
                      </a:tcPr>
                    </a:tc>
                    <a:extLst>
                      <a:ext uri="{0D108BD9-81ED-4DB2-BD59-A6C34878D82A}">
                        <a16:rowId xmlns:a16="http://schemas.microsoft.com/office/drawing/2014/main" val="1545261120"/>
                      </a:ext>
                    </a:extLst>
                  </a:tr>
                  <a:tr h="271907">
                    <a:tc>
                      <a:txBody>
                        <a:bodyPr/>
                        <a:lstStyle/>
                        <a:p>
                          <a:endParaRPr lang="en-US"/>
                        </a:p>
                      </a:txBody>
                      <a:tcPr marL="68580" marR="68580" marT="0" marB="0">
                        <a:blipFill>
                          <a:blip r:embed="rId4"/>
                          <a:stretch>
                            <a:fillRect t="-204444" r="-694118" b="-224444"/>
                          </a:stretch>
                        </a:blipFill>
                      </a:tcPr>
                    </a:tc>
                    <a:tc>
                      <a:txBody>
                        <a:bodyPr/>
                        <a:lstStyle/>
                        <a:p>
                          <a:pPr marL="0" marR="0">
                            <a:lnSpc>
                              <a:spcPct val="107000"/>
                            </a:lnSpc>
                            <a:spcBef>
                              <a:spcPts val="0"/>
                            </a:spcBef>
                            <a:spcAft>
                              <a:spcPts val="0"/>
                            </a:spcAft>
                          </a:pPr>
                          <a:r>
                            <a:rPr lang="en-US" sz="1200">
                              <a:effectLst/>
                            </a:rPr>
                            <a:t>The upper limit of time a drone can fly (endurance)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2303589"/>
                      </a:ext>
                    </a:extLst>
                  </a:tr>
                  <a:tr h="271907">
                    <a:tc>
                      <a:txBody>
                        <a:bodyPr/>
                        <a:lstStyle/>
                        <a:p>
                          <a:endParaRPr lang="en-US"/>
                        </a:p>
                      </a:txBody>
                      <a:tcPr marL="68580" marR="68580" marT="0" marB="0">
                        <a:blipFill>
                          <a:blip r:embed="rId4"/>
                          <a:stretch>
                            <a:fillRect t="-304444" r="-694118" b="-124444"/>
                          </a:stretch>
                        </a:blipFill>
                      </a:tcPr>
                    </a:tc>
                    <a:tc>
                      <a:txBody>
                        <a:bodyPr/>
                        <a:lstStyle/>
                        <a:p>
                          <a:pPr marL="0" marR="0">
                            <a:lnSpc>
                              <a:spcPct val="107000"/>
                            </a:lnSpc>
                            <a:spcBef>
                              <a:spcPts val="0"/>
                            </a:spcBef>
                            <a:spcAft>
                              <a:spcPts val="0"/>
                            </a:spcAft>
                          </a:pPr>
                          <a:r>
                            <a:rPr lang="en-US" sz="1200">
                              <a:effectLst/>
                            </a:rPr>
                            <a:t>The upper limit on the number of drones available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8166255"/>
                      </a:ext>
                    </a:extLst>
                  </a:tr>
                  <a:tr h="292164">
                    <a:tc>
                      <a:txBody>
                        <a:bodyPr/>
                        <a:lstStyle/>
                        <a:p>
                          <a:endParaRPr lang="en-US"/>
                        </a:p>
                      </a:txBody>
                      <a:tcPr marL="68580" marR="68580" marT="0" marB="0">
                        <a:blipFill>
                          <a:blip r:embed="rId4"/>
                          <a:stretch>
                            <a:fillRect t="-379167" r="-694118" b="-16667"/>
                          </a:stretch>
                        </a:blipFill>
                      </a:tcPr>
                    </a:tc>
                    <a:tc>
                      <a:txBody>
                        <a:bodyPr/>
                        <a:lstStyle/>
                        <a:p>
                          <a:endParaRPr lang="en-US"/>
                        </a:p>
                      </a:txBody>
                      <a:tcPr marL="68580" marR="68580" marT="0" marB="0" anchor="ctr">
                        <a:blipFill>
                          <a:blip r:embed="rId4"/>
                          <a:stretch>
                            <a:fillRect l="-14407" t="-379167" b="-16667"/>
                          </a:stretch>
                        </a:blipFill>
                      </a:tcPr>
                    </a:tc>
                    <a:extLst>
                      <a:ext uri="{0D108BD9-81ED-4DB2-BD59-A6C34878D82A}">
                        <a16:rowId xmlns:a16="http://schemas.microsoft.com/office/drawing/2014/main" val="19321983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1F929DB-B702-46D8-A30D-DA312C5DF283}"/>
                  </a:ext>
                </a:extLst>
              </p:cNvPr>
              <p:cNvGraphicFramePr>
                <a:graphicFrameLocks noGrp="1"/>
              </p:cNvGraphicFramePr>
              <p:nvPr>
                <p:extLst>
                  <p:ext uri="{D42A27DB-BD31-4B8C-83A1-F6EECF244321}">
                    <p14:modId xmlns:p14="http://schemas.microsoft.com/office/powerpoint/2010/main" val="2759332175"/>
                  </p:ext>
                </p:extLst>
              </p:nvPr>
            </p:nvGraphicFramePr>
            <p:xfrm>
              <a:off x="3127375" y="4309347"/>
              <a:ext cx="5937250" cy="1708722"/>
            </p:xfrm>
            <a:graphic>
              <a:graphicData uri="http://schemas.openxmlformats.org/drawingml/2006/table">
                <a:tbl>
                  <a:tblPr firstRow="1" firstCol="1" bandRow="1">
                    <a:tableStyleId>{2D5ABB26-0587-4C30-8999-92F81FD0307C}</a:tableStyleId>
                  </a:tblPr>
                  <a:tblGrid>
                    <a:gridCol w="968375">
                      <a:extLst>
                        <a:ext uri="{9D8B030D-6E8A-4147-A177-3AD203B41FA5}">
                          <a16:colId xmlns:a16="http://schemas.microsoft.com/office/drawing/2014/main" val="140628841"/>
                        </a:ext>
                      </a:extLst>
                    </a:gridCol>
                    <a:gridCol w="4968875">
                      <a:extLst>
                        <a:ext uri="{9D8B030D-6E8A-4147-A177-3AD203B41FA5}">
                          <a16:colId xmlns:a16="http://schemas.microsoft.com/office/drawing/2014/main" val="2388341265"/>
                        </a:ext>
                      </a:extLst>
                    </a:gridCol>
                  </a:tblGrid>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m:t>
                                    </m:r>
                                  </m:e>
                                </m:d>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dirty="0">
                              <a:effectLst/>
                            </a:rPr>
                            <a:t>Arc </a:t>
                          </a:r>
                          <a14:m>
                            <m:oMath xmlns:m="http://schemas.openxmlformats.org/officeDocument/2006/math">
                              <m:r>
                                <a:rPr lang="en-US" sz="1200">
                                  <a:effectLst/>
                                  <a:latin typeface="Cambria Math" panose="02040503050406030204" pitchFamily="18" charset="0"/>
                                </a:rPr>
                                <m:t>𝑖</m:t>
                              </m:r>
                            </m:oMath>
                          </a14:m>
                          <a:r>
                            <a:rPr lang="en-US" sz="1200" dirty="0">
                              <a:effectLst/>
                            </a:rPr>
                            <a:t> to </a:t>
                          </a:r>
                          <a14:m>
                            <m:oMath xmlns:m="http://schemas.openxmlformats.org/officeDocument/2006/math">
                              <m:r>
                                <a:rPr lang="en-US" sz="1200">
                                  <a:effectLst/>
                                  <a:latin typeface="Cambria Math" panose="02040503050406030204" pitchFamily="18" charset="0"/>
                                </a:rPr>
                                <m:t>𝑗</m:t>
                              </m:r>
                            </m:oMath>
                          </a14:m>
                          <a:r>
                            <a:rPr lang="en-US" sz="1200" dirty="0">
                              <a:effectLst/>
                            </a:rPr>
                            <a:t> is traveled by drone route </a:t>
                          </a:r>
                          <a14:m>
                            <m:oMath xmlns:m="http://schemas.openxmlformats.org/officeDocument/2006/math">
                              <m:r>
                                <a:rPr lang="en-US" sz="1200">
                                  <a:effectLst/>
                                  <a:latin typeface="Cambria Math" panose="02040503050406030204" pitchFamily="18" charset="0"/>
                                </a:rPr>
                                <m:t>𝑘</m:t>
                              </m:r>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6182386"/>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strike="noStrike">
                                        <a:effectLst/>
                                        <a:latin typeface="Cambria Math" panose="02040503050406030204" pitchFamily="18" charset="0"/>
                                      </a:rPr>
                                    </m:ctrlPr>
                                  </m:sSubPr>
                                  <m:e>
                                    <m:r>
                                      <a:rPr lang="en-US" sz="1200" strike="noStrike">
                                        <a:effectLst/>
                                        <a:latin typeface="Cambria Math" panose="02040503050406030204" pitchFamily="18" charset="0"/>
                                      </a:rPr>
                                      <m:t>𝑦</m:t>
                                    </m:r>
                                  </m:e>
                                  <m:sub>
                                    <m:r>
                                      <a:rPr lang="en-US" sz="1200" strike="noStrike">
                                        <a:effectLst/>
                                        <a:latin typeface="Cambria Math" panose="02040503050406030204" pitchFamily="18" charset="0"/>
                                      </a:rPr>
                                      <m:t>𝑘</m:t>
                                    </m:r>
                                  </m:sub>
                                </m:sSub>
                                <m:r>
                                  <a:rPr lang="en-US" sz="1200" strike="noStrike">
                                    <a:effectLst/>
                                    <a:latin typeface="Cambria Math" panose="02040503050406030204" pitchFamily="18" charset="0"/>
                                  </a:rPr>
                                  <m:t>∈</m:t>
                                </m:r>
                                <m:d>
                                  <m:dPr>
                                    <m:begChr m:val="{"/>
                                    <m:endChr m:val="}"/>
                                    <m:ctrlPr>
                                      <a:rPr lang="en-US" sz="1200" i="1" strike="noStrike">
                                        <a:effectLst/>
                                        <a:latin typeface="Cambria Math" panose="02040503050406030204" pitchFamily="18" charset="0"/>
                                      </a:rPr>
                                    </m:ctrlPr>
                                  </m:dPr>
                                  <m:e>
                                    <m:r>
                                      <a:rPr lang="en-US" sz="1200" strike="noStrike">
                                        <a:effectLst/>
                                        <a:latin typeface="Cambria Math" panose="02040503050406030204" pitchFamily="18" charset="0"/>
                                      </a:rPr>
                                      <m:t>0,1</m:t>
                                    </m:r>
                                  </m:e>
                                </m:d>
                              </m:oMath>
                            </m:oMathPara>
                          </a14:m>
                          <a:endParaRPr lang="en-US" sz="1200" strike="noStrik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strike="noStrike" dirty="0">
                              <a:effectLst/>
                            </a:rPr>
                            <a:t>Indicator variable that drone route </a:t>
                          </a:r>
                          <a14:m>
                            <m:oMath xmlns:m="http://schemas.openxmlformats.org/officeDocument/2006/math">
                              <m:r>
                                <a:rPr lang="en-US" sz="1200" strike="noStrike">
                                  <a:effectLst/>
                                  <a:latin typeface="Cambria Math" panose="02040503050406030204" pitchFamily="18" charset="0"/>
                                </a:rPr>
                                <m:t>𝑘</m:t>
                              </m:r>
                            </m:oMath>
                          </a14:m>
                          <a:r>
                            <a:rPr lang="en-US" sz="1200" strike="noStrike" dirty="0">
                              <a:effectLst/>
                            </a:rPr>
                            <a:t> is used</a:t>
                          </a:r>
                          <a:endParaRPr lang="en-US" sz="1200" strike="noStrik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6868989"/>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0" i="1">
                                        <a:effectLst/>
                                        <a:latin typeface="Cambria Math" panose="02040503050406030204" pitchFamily="18" charset="0"/>
                                      </a:rPr>
                                    </m:ctrlPr>
                                  </m:sSubPr>
                                  <m:e>
                                    <m:r>
                                      <a:rPr lang="en-US" sz="1200" b="0" i="1" smtClean="0">
                                        <a:effectLst/>
                                        <a:latin typeface="Cambria Math" panose="02040503050406030204" pitchFamily="18" charset="0"/>
                                      </a:rPr>
                                      <m:t>𝑧</m:t>
                                    </m:r>
                                  </m:e>
                                  <m:sub>
                                    <m:r>
                                      <a:rPr lang="en-US" sz="1200" b="0" i="1" smtClean="0">
                                        <a:effectLst/>
                                        <a:latin typeface="Cambria Math" panose="02040503050406030204" pitchFamily="18" charset="0"/>
                                      </a:rPr>
                                      <m:t>𝑖𝑘</m:t>
                                    </m:r>
                                  </m:sub>
                                </m:sSub>
                                <m:r>
                                  <a:rPr lang="en-US" sz="1200" b="0" smtClean="0">
                                    <a:effectLst/>
                                    <a:latin typeface="Cambria Math" panose="02040503050406030204" pitchFamily="18" charset="0"/>
                                  </a:rPr>
                                  <m:t>≥</m:t>
                                </m:r>
                                <m:r>
                                  <a:rPr lang="en-US" sz="1200" b="0" i="1" smtClean="0">
                                    <a:effectLst/>
                                    <a:latin typeface="Cambria Math" panose="02040503050406030204" pitchFamily="18" charset="0"/>
                                  </a:rPr>
                                  <m:t>0</m:t>
                                </m:r>
                              </m:oMath>
                            </m:oMathPara>
                          </a14:m>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b="0" dirty="0">
                              <a:effectLst/>
                            </a:rPr>
                            <a:t>Load variables specifying the total load serviced by vehicle since its last visit to a depot by the time it reaches customer node. Read as maximum load on route k.  </a:t>
                          </a:r>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49926071"/>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n-US" sz="1200" b="0" i="1" smtClean="0">
                                        <a:effectLst/>
                                        <a:latin typeface="Cambria Math" panose="02040503050406030204" pitchFamily="18" charset="0"/>
                                      </a:rPr>
                                    </m:ctrlPr>
                                  </m:sSubSupPr>
                                  <m:e>
                                    <m:r>
                                      <a:rPr lang="en-US" sz="1200" b="0" i="1" smtClean="0">
                                        <a:effectLst/>
                                        <a:latin typeface="Cambria Math" panose="02040503050406030204" pitchFamily="18" charset="0"/>
                                      </a:rPr>
                                      <m:t>𝑞</m:t>
                                    </m:r>
                                  </m:e>
                                  <m:sub>
                                    <m:r>
                                      <a:rPr lang="en-US" sz="1200" b="0" i="1" smtClean="0">
                                        <a:effectLst/>
                                        <a:latin typeface="Cambria Math" panose="02040503050406030204" pitchFamily="18" charset="0"/>
                                      </a:rPr>
                                      <m:t>𝑘</m:t>
                                    </m:r>
                                  </m:sub>
                                  <m:sup>
                                    <m:r>
                                      <a:rPr lang="en-US" sz="1200" b="0" i="1" smtClean="0">
                                        <a:effectLst/>
                                        <a:latin typeface="Cambria Math" panose="02040503050406030204" pitchFamily="18" charset="0"/>
                                      </a:rPr>
                                      <m:t>𝑅</m:t>
                                    </m:r>
                                  </m:sup>
                                </m:sSubSup>
                                <m:r>
                                  <a:rPr lang="en-US" sz="1200" b="0" i="0" smtClean="0">
                                    <a:effectLst/>
                                    <a:latin typeface="Cambria Math" panose="02040503050406030204" pitchFamily="18" charset="0"/>
                                  </a:rPr>
                                  <m:t>≥0</m:t>
                                </m:r>
                              </m:oMath>
                            </m:oMathPara>
                          </a14:m>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b="0" dirty="0">
                              <a:effectLst/>
                            </a:rPr>
                            <a:t>Amount of endurance consumed by routes</a:t>
                          </a:r>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2988074"/>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n-US" sz="1200" b="0" i="1" smtClean="0">
                                        <a:effectLst/>
                                        <a:latin typeface="Cambria Math" panose="02040503050406030204" pitchFamily="18" charset="0"/>
                                      </a:rPr>
                                    </m:ctrlPr>
                                  </m:sSubSupPr>
                                  <m:e>
                                    <m:r>
                                      <a:rPr lang="en-US" sz="1200" b="0" i="1" smtClean="0">
                                        <a:effectLst/>
                                        <a:latin typeface="Cambria Math" panose="02040503050406030204" pitchFamily="18" charset="0"/>
                                      </a:rPr>
                                      <m:t>𝑞</m:t>
                                    </m:r>
                                  </m:e>
                                  <m:sub>
                                    <m:r>
                                      <a:rPr lang="en-US" sz="1200" b="0" i="1" smtClean="0">
                                        <a:effectLst/>
                                        <a:latin typeface="Cambria Math" panose="02040503050406030204" pitchFamily="18" charset="0"/>
                                      </a:rPr>
                                      <m:t>𝑘</m:t>
                                    </m:r>
                                  </m:sub>
                                  <m:sup>
                                    <m:r>
                                      <a:rPr lang="en-US" sz="1200" b="0" i="1" smtClean="0">
                                        <a:effectLst/>
                                        <a:latin typeface="Cambria Math" panose="02040503050406030204" pitchFamily="18" charset="0"/>
                                      </a:rPr>
                                      <m:t>𝑆</m:t>
                                    </m:r>
                                  </m:sup>
                                </m:sSubSup>
                                <m:r>
                                  <a:rPr lang="en-US" sz="1200" b="0" i="0" smtClean="0">
                                    <a:effectLst/>
                                    <a:latin typeface="Cambria Math" panose="02040503050406030204" pitchFamily="18" charset="0"/>
                                  </a:rPr>
                                  <m:t>≥0</m:t>
                                </m:r>
                              </m:oMath>
                            </m:oMathPara>
                          </a14:m>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b="0" dirty="0">
                              <a:effectLst/>
                            </a:rPr>
                            <a:t>Amount of endurance consumed by scanning</a:t>
                          </a:r>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8556470"/>
                      </a:ext>
                    </a:extLst>
                  </a:tr>
                </a:tbl>
              </a:graphicData>
            </a:graphic>
          </p:graphicFrame>
        </mc:Choice>
        <mc:Fallback xmlns="">
          <p:graphicFrame>
            <p:nvGraphicFramePr>
              <p:cNvPr id="9" name="Table 8">
                <a:extLst>
                  <a:ext uri="{FF2B5EF4-FFF2-40B4-BE49-F238E27FC236}">
                    <a16:creationId xmlns:a16="http://schemas.microsoft.com/office/drawing/2014/main" id="{81F929DB-B702-46D8-A30D-DA312C5DF283}"/>
                  </a:ext>
                </a:extLst>
              </p:cNvPr>
              <p:cNvGraphicFramePr>
                <a:graphicFrameLocks noGrp="1"/>
              </p:cNvGraphicFramePr>
              <p:nvPr>
                <p:extLst>
                  <p:ext uri="{D42A27DB-BD31-4B8C-83A1-F6EECF244321}">
                    <p14:modId xmlns:p14="http://schemas.microsoft.com/office/powerpoint/2010/main" val="2759332175"/>
                  </p:ext>
                </p:extLst>
              </p:nvPr>
            </p:nvGraphicFramePr>
            <p:xfrm>
              <a:off x="3127375" y="4309347"/>
              <a:ext cx="5937250" cy="1695324"/>
            </p:xfrm>
            <a:graphic>
              <a:graphicData uri="http://schemas.openxmlformats.org/drawingml/2006/table">
                <a:tbl>
                  <a:tblPr firstRow="1" firstCol="1" bandRow="1">
                    <a:tableStyleId>{2D5ABB26-0587-4C30-8999-92F81FD0307C}</a:tableStyleId>
                  </a:tblPr>
                  <a:tblGrid>
                    <a:gridCol w="968375">
                      <a:extLst>
                        <a:ext uri="{9D8B030D-6E8A-4147-A177-3AD203B41FA5}">
                          <a16:colId xmlns:a16="http://schemas.microsoft.com/office/drawing/2014/main" val="140628841"/>
                        </a:ext>
                      </a:extLst>
                    </a:gridCol>
                    <a:gridCol w="4968875">
                      <a:extLst>
                        <a:ext uri="{9D8B030D-6E8A-4147-A177-3AD203B41FA5}">
                          <a16:colId xmlns:a16="http://schemas.microsoft.com/office/drawing/2014/main" val="2388341265"/>
                        </a:ext>
                      </a:extLst>
                    </a:gridCol>
                  </a:tblGrid>
                  <a:tr h="287655">
                    <a:tc>
                      <a:txBody>
                        <a:bodyPr/>
                        <a:lstStyle/>
                        <a:p>
                          <a:endParaRPr lang="en-US"/>
                        </a:p>
                      </a:txBody>
                      <a:tcPr marL="68580" marR="68580" marT="0" marB="0" anchor="ctr">
                        <a:blipFill>
                          <a:blip r:embed="rId5"/>
                          <a:stretch>
                            <a:fillRect r="-512579" b="-493750"/>
                          </a:stretch>
                        </a:blipFill>
                      </a:tcPr>
                    </a:tc>
                    <a:tc>
                      <a:txBody>
                        <a:bodyPr/>
                        <a:lstStyle/>
                        <a:p>
                          <a:endParaRPr lang="en-US"/>
                        </a:p>
                      </a:txBody>
                      <a:tcPr marL="68580" marR="68580" marT="0" marB="0" anchor="ctr">
                        <a:blipFill>
                          <a:blip r:embed="rId5"/>
                          <a:stretch>
                            <a:fillRect l="-19509" b="-493750"/>
                          </a:stretch>
                        </a:blipFill>
                      </a:tcPr>
                    </a:tc>
                    <a:extLst>
                      <a:ext uri="{0D108BD9-81ED-4DB2-BD59-A6C34878D82A}">
                        <a16:rowId xmlns:a16="http://schemas.microsoft.com/office/drawing/2014/main" val="2056182386"/>
                      </a:ext>
                    </a:extLst>
                  </a:tr>
                  <a:tr h="271907">
                    <a:tc>
                      <a:txBody>
                        <a:bodyPr/>
                        <a:lstStyle/>
                        <a:p>
                          <a:endParaRPr lang="en-US"/>
                        </a:p>
                      </a:txBody>
                      <a:tcPr marL="68580" marR="68580" marT="0" marB="0" anchor="ctr">
                        <a:blipFill>
                          <a:blip r:embed="rId5"/>
                          <a:stretch>
                            <a:fillRect t="-109091" r="-512579" b="-438636"/>
                          </a:stretch>
                        </a:blipFill>
                      </a:tcPr>
                    </a:tc>
                    <a:tc>
                      <a:txBody>
                        <a:bodyPr/>
                        <a:lstStyle/>
                        <a:p>
                          <a:endParaRPr lang="en-US"/>
                        </a:p>
                      </a:txBody>
                      <a:tcPr marL="68580" marR="68580" marT="0" marB="0" anchor="ctr">
                        <a:blipFill>
                          <a:blip r:embed="rId5"/>
                          <a:stretch>
                            <a:fillRect l="-19509" t="-109091" b="-438636"/>
                          </a:stretch>
                        </a:blipFill>
                      </a:tcPr>
                    </a:tc>
                    <a:extLst>
                      <a:ext uri="{0D108BD9-81ED-4DB2-BD59-A6C34878D82A}">
                        <a16:rowId xmlns:a16="http://schemas.microsoft.com/office/drawing/2014/main" val="1566868989"/>
                      </a:ext>
                    </a:extLst>
                  </a:tr>
                  <a:tr h="573723">
                    <a:tc>
                      <a:txBody>
                        <a:bodyPr/>
                        <a:lstStyle/>
                        <a:p>
                          <a:endParaRPr lang="en-US"/>
                        </a:p>
                      </a:txBody>
                      <a:tcPr marL="68580" marR="68580" marT="0" marB="0" anchor="ctr">
                        <a:blipFill>
                          <a:blip r:embed="rId5"/>
                          <a:stretch>
                            <a:fillRect t="-96842" r="-512579" b="-103158"/>
                          </a:stretch>
                        </a:blipFill>
                      </a:tcPr>
                    </a:tc>
                    <a:tc>
                      <a:txBody>
                        <a:bodyPr/>
                        <a:lstStyle/>
                        <a:p>
                          <a:pPr marL="0" marR="0">
                            <a:lnSpc>
                              <a:spcPct val="107000"/>
                            </a:lnSpc>
                            <a:spcBef>
                              <a:spcPts val="0"/>
                            </a:spcBef>
                            <a:spcAft>
                              <a:spcPts val="0"/>
                            </a:spcAft>
                          </a:pPr>
                          <a:r>
                            <a:rPr lang="en-US" sz="1200" b="0" dirty="0">
                              <a:effectLst/>
                            </a:rPr>
                            <a:t>Load variables specifying the total load serviced by vehicle since its last visit to a depot by the time it reaches customer node. Read as maximum load on route k.  </a:t>
                          </a:r>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49926071"/>
                      </a:ext>
                    </a:extLst>
                  </a:tr>
                  <a:tr h="279845">
                    <a:tc>
                      <a:txBody>
                        <a:bodyPr/>
                        <a:lstStyle/>
                        <a:p>
                          <a:endParaRPr lang="en-US"/>
                        </a:p>
                      </a:txBody>
                      <a:tcPr marL="68580" marR="68580" marT="0" marB="0" anchor="ctr">
                        <a:blipFill>
                          <a:blip r:embed="rId5"/>
                          <a:stretch>
                            <a:fillRect t="-406522" r="-512579" b="-113043"/>
                          </a:stretch>
                        </a:blipFill>
                      </a:tcPr>
                    </a:tc>
                    <a:tc>
                      <a:txBody>
                        <a:bodyPr/>
                        <a:lstStyle/>
                        <a:p>
                          <a:pPr marL="0" marR="0">
                            <a:lnSpc>
                              <a:spcPct val="107000"/>
                            </a:lnSpc>
                            <a:spcBef>
                              <a:spcPts val="0"/>
                            </a:spcBef>
                            <a:spcAft>
                              <a:spcPts val="0"/>
                            </a:spcAft>
                          </a:pPr>
                          <a:r>
                            <a:rPr lang="en-US" sz="1200" b="0" dirty="0">
                              <a:effectLst/>
                            </a:rPr>
                            <a:t>Amount of endurance consumed by routes</a:t>
                          </a:r>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2988074"/>
                      </a:ext>
                    </a:extLst>
                  </a:tr>
                  <a:tr h="282194">
                    <a:tc>
                      <a:txBody>
                        <a:bodyPr/>
                        <a:lstStyle/>
                        <a:p>
                          <a:endParaRPr lang="en-US"/>
                        </a:p>
                      </a:txBody>
                      <a:tcPr marL="68580" marR="68580" marT="0" marB="0" anchor="ctr">
                        <a:blipFill>
                          <a:blip r:embed="rId5"/>
                          <a:stretch>
                            <a:fillRect t="-495745" r="-512579" b="-10638"/>
                          </a:stretch>
                        </a:blipFill>
                      </a:tcPr>
                    </a:tc>
                    <a:tc>
                      <a:txBody>
                        <a:bodyPr/>
                        <a:lstStyle/>
                        <a:p>
                          <a:pPr marL="0" marR="0">
                            <a:lnSpc>
                              <a:spcPct val="107000"/>
                            </a:lnSpc>
                            <a:spcBef>
                              <a:spcPts val="0"/>
                            </a:spcBef>
                            <a:spcAft>
                              <a:spcPts val="0"/>
                            </a:spcAft>
                          </a:pPr>
                          <a:r>
                            <a:rPr lang="en-US" sz="1200" b="0" dirty="0">
                              <a:effectLst/>
                            </a:rPr>
                            <a:t>Amount of endurance consumed by scanning</a:t>
                          </a:r>
                          <a:endParaRPr lang="en-US"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8556470"/>
                      </a:ext>
                    </a:extLst>
                  </a:tr>
                </a:tbl>
              </a:graphicData>
            </a:graphic>
          </p:graphicFrame>
        </mc:Fallback>
      </mc:AlternateContent>
      <p:sp>
        <p:nvSpPr>
          <p:cNvPr id="10" name="TextBox 9">
            <a:extLst>
              <a:ext uri="{FF2B5EF4-FFF2-40B4-BE49-F238E27FC236}">
                <a16:creationId xmlns:a16="http://schemas.microsoft.com/office/drawing/2014/main" id="{64081222-EDA1-45C9-AA0D-503C03EE0BE0}"/>
              </a:ext>
            </a:extLst>
          </p:cNvPr>
          <p:cNvSpPr txBox="1"/>
          <p:nvPr/>
        </p:nvSpPr>
        <p:spPr>
          <a:xfrm>
            <a:off x="2855641" y="3816768"/>
            <a:ext cx="2464569" cy="369332"/>
          </a:xfrm>
          <a:prstGeom prst="rect">
            <a:avLst/>
          </a:prstGeom>
          <a:noFill/>
        </p:spPr>
        <p:txBody>
          <a:bodyPr wrap="square" rtlCol="0">
            <a:spAutoFit/>
          </a:bodyPr>
          <a:lstStyle/>
          <a:p>
            <a:r>
              <a:rPr lang="en-US" kern="0" dirty="0">
                <a:solidFill>
                  <a:srgbClr val="002060"/>
                </a:solidFill>
              </a:rPr>
              <a:t>Variables:</a:t>
            </a:r>
          </a:p>
        </p:txBody>
      </p:sp>
    </p:spTree>
    <p:extLst>
      <p:ext uri="{BB962C8B-B14F-4D97-AF65-F5344CB8AC3E}">
        <p14:creationId xmlns:p14="http://schemas.microsoft.com/office/powerpoint/2010/main" val="2384387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4F49-DC5F-42EE-AC92-10F6AD72469E}"/>
              </a:ext>
            </a:extLst>
          </p:cNvPr>
          <p:cNvSpPr>
            <a:spLocks noGrp="1"/>
          </p:cNvSpPr>
          <p:nvPr>
            <p:ph type="title"/>
          </p:nvPr>
        </p:nvSpPr>
        <p:spPr/>
        <p:txBody>
          <a:bodyPr/>
          <a:lstStyle/>
          <a:p>
            <a:r>
              <a:rPr lang="en-US" dirty="0"/>
              <a:t>Problem Formulation and Constraints (1/2)</a:t>
            </a:r>
          </a:p>
        </p:txBody>
      </p:sp>
      <p:sp>
        <p:nvSpPr>
          <p:cNvPr id="3" name="Slide Number Placeholder 2">
            <a:extLst>
              <a:ext uri="{FF2B5EF4-FFF2-40B4-BE49-F238E27FC236}">
                <a16:creationId xmlns:a16="http://schemas.microsoft.com/office/drawing/2014/main" id="{28FFB603-C7DE-4233-9673-09AC0E3F692B}"/>
              </a:ext>
            </a:extLst>
          </p:cNvPr>
          <p:cNvSpPr>
            <a:spLocks noGrp="1"/>
          </p:cNvSpPr>
          <p:nvPr>
            <p:ph type="sldNum" sz="quarter" idx="10"/>
          </p:nvPr>
        </p:nvSpPr>
        <p:spPr/>
        <p:txBody>
          <a:bodyPr/>
          <a:lstStyle/>
          <a:p>
            <a:pPr>
              <a:defRPr/>
            </a:pPr>
            <a:fld id="{18F297E4-7C54-443A-B308-AED81588BC52}" type="slidenum">
              <a:rPr lang="fr-CA" smtClean="0"/>
              <a:pPr>
                <a:defRPr/>
              </a:pPr>
              <a:t>11</a:t>
            </a:fld>
            <a:endParaRPr lang="fr-CA"/>
          </a:p>
        </p:txBody>
      </p:sp>
      <p:sp>
        <p:nvSpPr>
          <p:cNvPr id="5" name="Content Placeholder 2">
            <a:extLst>
              <a:ext uri="{FF2B5EF4-FFF2-40B4-BE49-F238E27FC236}">
                <a16:creationId xmlns:a16="http://schemas.microsoft.com/office/drawing/2014/main" id="{14C363E7-D8FC-47C5-B35C-EAD0DAFE3E6C}"/>
              </a:ext>
            </a:extLst>
          </p:cNvPr>
          <p:cNvSpPr txBox="1">
            <a:spLocks/>
          </p:cNvSpPr>
          <p:nvPr/>
        </p:nvSpPr>
        <p:spPr>
          <a:xfrm>
            <a:off x="1981200" y="1412776"/>
            <a:ext cx="4114800" cy="4351338"/>
          </a:xfrm>
          <a:prstGeom prst="rect">
            <a:avLst/>
          </a:prstGeom>
        </p:spPr>
        <p:txBody>
          <a:bodyPr/>
          <a:lstStyle>
            <a:lvl1pPr marL="342891" indent="-342891" algn="l" rtl="0" eaLnBrk="1" fontAlgn="base" hangingPunct="1">
              <a:spcBef>
                <a:spcPct val="20000"/>
              </a:spcBef>
              <a:spcAft>
                <a:spcPct val="0"/>
              </a:spcAft>
              <a:defRPr sz="2000">
                <a:solidFill>
                  <a:srgbClr val="003366"/>
                </a:solidFill>
                <a:latin typeface="+mn-lt"/>
                <a:ea typeface="ＭＳ Ｐゴシック" pitchFamily="-106" charset="-128"/>
                <a:cs typeface="+mn-cs"/>
              </a:defRPr>
            </a:lvl1pPr>
            <a:lvl2pPr marL="742932" indent="-285744" algn="l" rtl="0" eaLnBrk="1" fontAlgn="base" hangingPunct="1">
              <a:spcBef>
                <a:spcPct val="20000"/>
              </a:spcBef>
              <a:spcAft>
                <a:spcPct val="0"/>
              </a:spcAft>
              <a:buBlip>
                <a:blip r:embed="rId2"/>
              </a:buBlip>
              <a:defRPr sz="2000" b="1">
                <a:solidFill>
                  <a:srgbClr val="003366"/>
                </a:solidFill>
                <a:latin typeface="+mn-lt"/>
                <a:ea typeface="ＭＳ Ｐゴシック" pitchFamily="-106" charset="-128"/>
              </a:defRPr>
            </a:lvl2pPr>
            <a:lvl3pPr marL="1142971" indent="-228594" algn="l" rtl="0" eaLnBrk="1" fontAlgn="base" hangingPunct="1">
              <a:spcBef>
                <a:spcPct val="20000"/>
              </a:spcBef>
              <a:spcAft>
                <a:spcPct val="0"/>
              </a:spcAft>
              <a:buChar char="•"/>
              <a:defRPr sz="2000">
                <a:solidFill>
                  <a:srgbClr val="003366"/>
                </a:solidFill>
                <a:latin typeface="+mn-lt"/>
                <a:ea typeface="ＭＳ Ｐゴシック" pitchFamily="-106" charset="-128"/>
              </a:defRPr>
            </a:lvl3pPr>
            <a:lvl4pPr marL="1600160" indent="-228594" algn="l" rtl="0" eaLnBrk="1" fontAlgn="base" hangingPunct="1">
              <a:spcBef>
                <a:spcPct val="20000"/>
              </a:spcBef>
              <a:spcAft>
                <a:spcPct val="0"/>
              </a:spcAft>
              <a:buFont typeface="Arial" charset="0"/>
              <a:buChar char="◦"/>
              <a:defRPr>
                <a:solidFill>
                  <a:srgbClr val="003366"/>
                </a:solidFill>
                <a:latin typeface="+mn-lt"/>
                <a:ea typeface="ＭＳ Ｐゴシック" pitchFamily="-106" charset="-128"/>
              </a:defRPr>
            </a:lvl4pPr>
            <a:lvl5pPr marL="2057349" indent="-228594" algn="l" rtl="0" eaLnBrk="1" fontAlgn="base" hangingPunct="1">
              <a:spcBef>
                <a:spcPct val="20000"/>
              </a:spcBef>
              <a:spcAft>
                <a:spcPct val="0"/>
              </a:spcAft>
              <a:buChar char="•"/>
              <a:defRPr sz="1500">
                <a:solidFill>
                  <a:schemeClr val="tx1"/>
                </a:solidFill>
                <a:latin typeface="+mn-lt"/>
                <a:ea typeface="ＭＳ Ｐゴシック" pitchFamily="-106" charset="-128"/>
              </a:defRPr>
            </a:lvl5pPr>
            <a:lvl6pPr marL="2514537" indent="-228594" algn="l" rtl="0" eaLnBrk="1" fontAlgn="base" hangingPunct="1">
              <a:spcBef>
                <a:spcPct val="20000"/>
              </a:spcBef>
              <a:spcAft>
                <a:spcPct val="0"/>
              </a:spcAft>
              <a:buChar char="•"/>
              <a:defRPr sz="1500">
                <a:solidFill>
                  <a:schemeClr val="tx1"/>
                </a:solidFill>
                <a:latin typeface="+mn-lt"/>
              </a:defRPr>
            </a:lvl6pPr>
            <a:lvl7pPr marL="2971726" indent="-228594" algn="l" rtl="0" eaLnBrk="1" fontAlgn="base" hangingPunct="1">
              <a:spcBef>
                <a:spcPct val="20000"/>
              </a:spcBef>
              <a:spcAft>
                <a:spcPct val="0"/>
              </a:spcAft>
              <a:buChar char="•"/>
              <a:defRPr sz="1500">
                <a:solidFill>
                  <a:schemeClr val="tx1"/>
                </a:solidFill>
                <a:latin typeface="+mn-lt"/>
              </a:defRPr>
            </a:lvl7pPr>
            <a:lvl8pPr marL="3428914" indent="-228594" algn="l" rtl="0" eaLnBrk="1" fontAlgn="base" hangingPunct="1">
              <a:spcBef>
                <a:spcPct val="20000"/>
              </a:spcBef>
              <a:spcAft>
                <a:spcPct val="0"/>
              </a:spcAft>
              <a:buChar char="•"/>
              <a:defRPr sz="1500">
                <a:solidFill>
                  <a:schemeClr val="tx1"/>
                </a:solidFill>
                <a:latin typeface="+mn-lt"/>
              </a:defRPr>
            </a:lvl8pPr>
            <a:lvl9pPr marL="3886103" indent="-228594" algn="l" rtl="0" eaLnBrk="1" fontAlgn="base" hangingPunct="1">
              <a:spcBef>
                <a:spcPct val="20000"/>
              </a:spcBef>
              <a:spcAft>
                <a:spcPct val="0"/>
              </a:spcAft>
              <a:buChar char="•"/>
              <a:defRPr sz="1500">
                <a:solidFill>
                  <a:schemeClr val="tx1"/>
                </a:solidFill>
                <a:latin typeface="+mn-lt"/>
              </a:defRPr>
            </a:lvl9pPr>
          </a:lstStyle>
          <a:p>
            <a:pPr marL="0" indent="0"/>
            <a:r>
              <a:rPr lang="en-US" kern="0" dirty="0"/>
              <a:t>Sets:</a:t>
            </a:r>
          </a:p>
          <a:p>
            <a:pPr marL="0" indent="0"/>
            <a:endParaRPr lang="en-US" kern="0" dirty="0"/>
          </a:p>
        </p:txBody>
      </p:sp>
      <p:sp>
        <p:nvSpPr>
          <p:cNvPr id="6" name="Content Placeholder 6">
            <a:extLst>
              <a:ext uri="{FF2B5EF4-FFF2-40B4-BE49-F238E27FC236}">
                <a16:creationId xmlns:a16="http://schemas.microsoft.com/office/drawing/2014/main" id="{B3B45B67-3775-46E3-A274-CF237AAF628C}"/>
              </a:ext>
            </a:extLst>
          </p:cNvPr>
          <p:cNvSpPr txBox="1">
            <a:spLocks/>
          </p:cNvSpPr>
          <p:nvPr/>
        </p:nvSpPr>
        <p:spPr>
          <a:xfrm>
            <a:off x="6096000" y="1412776"/>
            <a:ext cx="4114800" cy="4351338"/>
          </a:xfrm>
          <a:prstGeom prst="rect">
            <a:avLst/>
          </a:prstGeom>
        </p:spPr>
        <p:txBody>
          <a:bodyPr/>
          <a:lstStyle>
            <a:lvl1pPr marL="342891" indent="-342891" algn="l" rtl="0" eaLnBrk="1" fontAlgn="base" hangingPunct="1">
              <a:spcBef>
                <a:spcPct val="20000"/>
              </a:spcBef>
              <a:spcAft>
                <a:spcPct val="0"/>
              </a:spcAft>
              <a:defRPr sz="2000">
                <a:solidFill>
                  <a:srgbClr val="003366"/>
                </a:solidFill>
                <a:latin typeface="+mn-lt"/>
                <a:ea typeface="ＭＳ Ｐゴシック" pitchFamily="-106" charset="-128"/>
                <a:cs typeface="+mn-cs"/>
              </a:defRPr>
            </a:lvl1pPr>
            <a:lvl2pPr marL="742932" indent="-285744" algn="l" rtl="0" eaLnBrk="1" fontAlgn="base" hangingPunct="1">
              <a:spcBef>
                <a:spcPct val="20000"/>
              </a:spcBef>
              <a:spcAft>
                <a:spcPct val="0"/>
              </a:spcAft>
              <a:buBlip>
                <a:blip r:embed="rId2"/>
              </a:buBlip>
              <a:defRPr sz="2000" b="1">
                <a:solidFill>
                  <a:srgbClr val="003366"/>
                </a:solidFill>
                <a:latin typeface="+mn-lt"/>
                <a:ea typeface="ＭＳ Ｐゴシック" pitchFamily="-106" charset="-128"/>
              </a:defRPr>
            </a:lvl2pPr>
            <a:lvl3pPr marL="1142971" indent="-228594" algn="l" rtl="0" eaLnBrk="1" fontAlgn="base" hangingPunct="1">
              <a:spcBef>
                <a:spcPct val="20000"/>
              </a:spcBef>
              <a:spcAft>
                <a:spcPct val="0"/>
              </a:spcAft>
              <a:buChar char="•"/>
              <a:defRPr sz="2000">
                <a:solidFill>
                  <a:srgbClr val="003366"/>
                </a:solidFill>
                <a:latin typeface="+mn-lt"/>
                <a:ea typeface="ＭＳ Ｐゴシック" pitchFamily="-106" charset="-128"/>
              </a:defRPr>
            </a:lvl3pPr>
            <a:lvl4pPr marL="1600160" indent="-228594" algn="l" rtl="0" eaLnBrk="1" fontAlgn="base" hangingPunct="1">
              <a:spcBef>
                <a:spcPct val="20000"/>
              </a:spcBef>
              <a:spcAft>
                <a:spcPct val="0"/>
              </a:spcAft>
              <a:buFont typeface="Arial" charset="0"/>
              <a:buChar char="◦"/>
              <a:defRPr>
                <a:solidFill>
                  <a:srgbClr val="003366"/>
                </a:solidFill>
                <a:latin typeface="+mn-lt"/>
                <a:ea typeface="ＭＳ Ｐゴシック" pitchFamily="-106" charset="-128"/>
              </a:defRPr>
            </a:lvl4pPr>
            <a:lvl5pPr marL="2057349" indent="-228594" algn="l" rtl="0" eaLnBrk="1" fontAlgn="base" hangingPunct="1">
              <a:spcBef>
                <a:spcPct val="20000"/>
              </a:spcBef>
              <a:spcAft>
                <a:spcPct val="0"/>
              </a:spcAft>
              <a:buChar char="•"/>
              <a:defRPr sz="1500">
                <a:solidFill>
                  <a:schemeClr val="tx1"/>
                </a:solidFill>
                <a:latin typeface="+mn-lt"/>
                <a:ea typeface="ＭＳ Ｐゴシック" pitchFamily="-106" charset="-128"/>
              </a:defRPr>
            </a:lvl5pPr>
            <a:lvl6pPr marL="2514537" indent="-228594" algn="l" rtl="0" eaLnBrk="1" fontAlgn="base" hangingPunct="1">
              <a:spcBef>
                <a:spcPct val="20000"/>
              </a:spcBef>
              <a:spcAft>
                <a:spcPct val="0"/>
              </a:spcAft>
              <a:buChar char="•"/>
              <a:defRPr sz="1500">
                <a:solidFill>
                  <a:schemeClr val="tx1"/>
                </a:solidFill>
                <a:latin typeface="+mn-lt"/>
              </a:defRPr>
            </a:lvl6pPr>
            <a:lvl7pPr marL="2971726" indent="-228594" algn="l" rtl="0" eaLnBrk="1" fontAlgn="base" hangingPunct="1">
              <a:spcBef>
                <a:spcPct val="20000"/>
              </a:spcBef>
              <a:spcAft>
                <a:spcPct val="0"/>
              </a:spcAft>
              <a:buChar char="•"/>
              <a:defRPr sz="1500">
                <a:solidFill>
                  <a:schemeClr val="tx1"/>
                </a:solidFill>
                <a:latin typeface="+mn-lt"/>
              </a:defRPr>
            </a:lvl7pPr>
            <a:lvl8pPr marL="3428914" indent="-228594" algn="l" rtl="0" eaLnBrk="1" fontAlgn="base" hangingPunct="1">
              <a:spcBef>
                <a:spcPct val="20000"/>
              </a:spcBef>
              <a:spcAft>
                <a:spcPct val="0"/>
              </a:spcAft>
              <a:buChar char="•"/>
              <a:defRPr sz="1500">
                <a:solidFill>
                  <a:schemeClr val="tx1"/>
                </a:solidFill>
                <a:latin typeface="+mn-lt"/>
              </a:defRPr>
            </a:lvl8pPr>
            <a:lvl9pPr marL="3886103" indent="-228594" algn="l" rtl="0" eaLnBrk="1" fontAlgn="base" hangingPunct="1">
              <a:spcBef>
                <a:spcPct val="20000"/>
              </a:spcBef>
              <a:spcAft>
                <a:spcPct val="0"/>
              </a:spcAft>
              <a:buChar char="•"/>
              <a:defRPr sz="1500">
                <a:solidFill>
                  <a:schemeClr val="tx1"/>
                </a:solidFill>
                <a:latin typeface="+mn-lt"/>
              </a:defRPr>
            </a:lvl9pPr>
          </a:lstStyle>
          <a:p>
            <a:pPr marL="0" indent="0"/>
            <a:r>
              <a:rPr lang="en-US" kern="0" dirty="0"/>
              <a:t>Parameters: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8100BA4C-FB4B-4A46-8F7E-93A6B5539FD7}"/>
                  </a:ext>
                </a:extLst>
              </p:cNvPr>
              <p:cNvGraphicFramePr>
                <a:graphicFrameLocks noGrp="1"/>
              </p:cNvGraphicFramePr>
              <p:nvPr>
                <p:extLst/>
              </p:nvPr>
            </p:nvGraphicFramePr>
            <p:xfrm>
              <a:off x="1981200" y="2037764"/>
              <a:ext cx="4114800" cy="1087628"/>
            </p:xfrm>
            <a:graphic>
              <a:graphicData uri="http://schemas.openxmlformats.org/drawingml/2006/table">
                <a:tbl>
                  <a:tblPr firstRow="1" firstCol="1" bandRow="1">
                    <a:tableStyleId>{2D5ABB26-0587-4C30-8999-92F81FD0307C}</a:tableStyleId>
                  </a:tblPr>
                  <a:tblGrid>
                    <a:gridCol w="1090464">
                      <a:extLst>
                        <a:ext uri="{9D8B030D-6E8A-4147-A177-3AD203B41FA5}">
                          <a16:colId xmlns:a16="http://schemas.microsoft.com/office/drawing/2014/main" val="3971554914"/>
                        </a:ext>
                      </a:extLst>
                    </a:gridCol>
                    <a:gridCol w="3024336">
                      <a:extLst>
                        <a:ext uri="{9D8B030D-6E8A-4147-A177-3AD203B41FA5}">
                          <a16:colId xmlns:a16="http://schemas.microsoft.com/office/drawing/2014/main" val="284060180"/>
                        </a:ext>
                      </a:extLst>
                    </a:gridCol>
                  </a:tblGrid>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𝑁</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Set of customers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10698386"/>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𝐻</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Set of hubs (where drones depart)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5247366"/>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r>
                                  <a:rPr lang="en-US" sz="1200">
                                    <a:effectLst/>
                                    <a:latin typeface="Cambria Math" panose="02040503050406030204" pitchFamily="18" charset="0"/>
                                  </a:rPr>
                                  <m:t>=</m:t>
                                </m:r>
                                <m:r>
                                  <a:rPr lang="en-US" sz="1200">
                                    <a:effectLst/>
                                    <a:latin typeface="Cambria Math" panose="02040503050406030204" pitchFamily="18" charset="0"/>
                                  </a:rPr>
                                  <m:t>𝑁</m:t>
                                </m:r>
                                <m:r>
                                  <a:rPr lang="en-US" sz="1200">
                                    <a:effectLst/>
                                    <a:latin typeface="Cambria Math" panose="02040503050406030204" pitchFamily="18" charset="0"/>
                                  </a:rPr>
                                  <m:t>∪</m:t>
                                </m:r>
                                <m:r>
                                  <a:rPr lang="en-US" sz="1200">
                                    <a:effectLst/>
                                    <a:latin typeface="Cambria Math" panose="02040503050406030204" pitchFamily="18" charset="0"/>
                                  </a:rPr>
                                  <m:t>𝐻</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Set of hubs and customers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9385169"/>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Set of Drones available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7053125"/>
                      </a:ext>
                    </a:extLst>
                  </a:tr>
                </a:tbl>
              </a:graphicData>
            </a:graphic>
          </p:graphicFrame>
        </mc:Choice>
        <mc:Fallback xmlns="">
          <p:graphicFrame>
            <p:nvGraphicFramePr>
              <p:cNvPr id="7" name="Table 6">
                <a:extLst>
                  <a:ext uri="{FF2B5EF4-FFF2-40B4-BE49-F238E27FC236}">
                    <a16:creationId xmlns:a16="http://schemas.microsoft.com/office/drawing/2014/main" id="{8100BA4C-FB4B-4A46-8F7E-93A6B5539FD7}"/>
                  </a:ext>
                </a:extLst>
              </p:cNvPr>
              <p:cNvGraphicFramePr>
                <a:graphicFrameLocks noGrp="1"/>
              </p:cNvGraphicFramePr>
              <p:nvPr>
                <p:extLst/>
              </p:nvPr>
            </p:nvGraphicFramePr>
            <p:xfrm>
              <a:off x="1981200" y="2037764"/>
              <a:ext cx="4114800" cy="1087628"/>
            </p:xfrm>
            <a:graphic>
              <a:graphicData uri="http://schemas.openxmlformats.org/drawingml/2006/table">
                <a:tbl>
                  <a:tblPr firstRow="1" firstCol="1" bandRow="1">
                    <a:tableStyleId>{2D5ABB26-0587-4C30-8999-92F81FD0307C}</a:tableStyleId>
                  </a:tblPr>
                  <a:tblGrid>
                    <a:gridCol w="1090464">
                      <a:extLst>
                        <a:ext uri="{9D8B030D-6E8A-4147-A177-3AD203B41FA5}">
                          <a16:colId xmlns:a16="http://schemas.microsoft.com/office/drawing/2014/main" val="3971554914"/>
                        </a:ext>
                      </a:extLst>
                    </a:gridCol>
                    <a:gridCol w="3024336">
                      <a:extLst>
                        <a:ext uri="{9D8B030D-6E8A-4147-A177-3AD203B41FA5}">
                          <a16:colId xmlns:a16="http://schemas.microsoft.com/office/drawing/2014/main" val="284060180"/>
                        </a:ext>
                      </a:extLst>
                    </a:gridCol>
                  </a:tblGrid>
                  <a:tr h="271907">
                    <a:tc>
                      <a:txBody>
                        <a:bodyPr/>
                        <a:lstStyle/>
                        <a:p>
                          <a:endParaRPr lang="en-US"/>
                        </a:p>
                      </a:txBody>
                      <a:tcPr marL="68580" marR="68580" marT="0" marB="0">
                        <a:blipFill>
                          <a:blip r:embed="rId3"/>
                          <a:stretch>
                            <a:fillRect t="-2222" r="-277095" b="-313333"/>
                          </a:stretch>
                        </a:blipFill>
                      </a:tcPr>
                    </a:tc>
                    <a:tc>
                      <a:txBody>
                        <a:bodyPr/>
                        <a:lstStyle/>
                        <a:p>
                          <a:pPr marL="0" marR="0">
                            <a:lnSpc>
                              <a:spcPct val="107000"/>
                            </a:lnSpc>
                            <a:spcBef>
                              <a:spcPts val="0"/>
                            </a:spcBef>
                            <a:spcAft>
                              <a:spcPts val="0"/>
                            </a:spcAft>
                          </a:pPr>
                          <a:r>
                            <a:rPr lang="en-US" sz="1200">
                              <a:effectLst/>
                            </a:rPr>
                            <a:t>Set of customers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10698386"/>
                      </a:ext>
                    </a:extLst>
                  </a:tr>
                  <a:tr h="271907">
                    <a:tc>
                      <a:txBody>
                        <a:bodyPr/>
                        <a:lstStyle/>
                        <a:p>
                          <a:endParaRPr lang="en-US"/>
                        </a:p>
                      </a:txBody>
                      <a:tcPr marL="68580" marR="68580" marT="0" marB="0">
                        <a:blipFill>
                          <a:blip r:embed="rId3"/>
                          <a:stretch>
                            <a:fillRect t="-102222" r="-277095" b="-213333"/>
                          </a:stretch>
                        </a:blipFill>
                      </a:tcPr>
                    </a:tc>
                    <a:tc>
                      <a:txBody>
                        <a:bodyPr/>
                        <a:lstStyle/>
                        <a:p>
                          <a:pPr marL="0" marR="0">
                            <a:lnSpc>
                              <a:spcPct val="107000"/>
                            </a:lnSpc>
                            <a:spcBef>
                              <a:spcPts val="0"/>
                            </a:spcBef>
                            <a:spcAft>
                              <a:spcPts val="0"/>
                            </a:spcAft>
                          </a:pPr>
                          <a:r>
                            <a:rPr lang="en-US" sz="1200">
                              <a:effectLst/>
                            </a:rPr>
                            <a:t>Set of hubs (where drones depart)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5247366"/>
                      </a:ext>
                    </a:extLst>
                  </a:tr>
                  <a:tr h="271907">
                    <a:tc>
                      <a:txBody>
                        <a:bodyPr/>
                        <a:lstStyle/>
                        <a:p>
                          <a:endParaRPr lang="en-US"/>
                        </a:p>
                      </a:txBody>
                      <a:tcPr marL="68580" marR="68580" marT="0" marB="0">
                        <a:blipFill>
                          <a:blip r:embed="rId3"/>
                          <a:stretch>
                            <a:fillRect t="-206818" r="-277095" b="-118182"/>
                          </a:stretch>
                        </a:blipFill>
                      </a:tcPr>
                    </a:tc>
                    <a:tc>
                      <a:txBody>
                        <a:bodyPr/>
                        <a:lstStyle/>
                        <a:p>
                          <a:pPr marL="0" marR="0">
                            <a:lnSpc>
                              <a:spcPct val="107000"/>
                            </a:lnSpc>
                            <a:spcBef>
                              <a:spcPts val="0"/>
                            </a:spcBef>
                            <a:spcAft>
                              <a:spcPts val="0"/>
                            </a:spcAft>
                          </a:pPr>
                          <a:r>
                            <a:rPr lang="en-US" sz="1200" dirty="0">
                              <a:effectLst/>
                            </a:rPr>
                            <a:t>Set of hubs and customers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9385169"/>
                      </a:ext>
                    </a:extLst>
                  </a:tr>
                  <a:tr h="271907">
                    <a:tc>
                      <a:txBody>
                        <a:bodyPr/>
                        <a:lstStyle/>
                        <a:p>
                          <a:endParaRPr lang="en-US"/>
                        </a:p>
                      </a:txBody>
                      <a:tcPr marL="68580" marR="68580" marT="0" marB="0">
                        <a:blipFill>
                          <a:blip r:embed="rId3"/>
                          <a:stretch>
                            <a:fillRect t="-300000" r="-277095" b="-15556"/>
                          </a:stretch>
                        </a:blipFill>
                      </a:tcPr>
                    </a:tc>
                    <a:tc>
                      <a:txBody>
                        <a:bodyPr/>
                        <a:lstStyle/>
                        <a:p>
                          <a:pPr marL="0" marR="0">
                            <a:lnSpc>
                              <a:spcPct val="107000"/>
                            </a:lnSpc>
                            <a:spcBef>
                              <a:spcPts val="0"/>
                            </a:spcBef>
                            <a:spcAft>
                              <a:spcPts val="0"/>
                            </a:spcAft>
                          </a:pPr>
                          <a:r>
                            <a:rPr lang="en-US" sz="1200" dirty="0">
                              <a:effectLst/>
                            </a:rPr>
                            <a:t>Set of Drones available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7053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71FC78A-CC06-4A20-90B2-54EA134A8B08}"/>
                  </a:ext>
                </a:extLst>
              </p:cNvPr>
              <p:cNvGraphicFramePr>
                <a:graphicFrameLocks noGrp="1"/>
              </p:cNvGraphicFramePr>
              <p:nvPr>
                <p:extLst/>
              </p:nvPr>
            </p:nvGraphicFramePr>
            <p:xfrm>
              <a:off x="6096000" y="2037764"/>
              <a:ext cx="4114800" cy="1398334"/>
            </p:xfrm>
            <a:graphic>
              <a:graphicData uri="http://schemas.openxmlformats.org/drawingml/2006/table">
                <a:tbl>
                  <a:tblPr firstRow="1" firstCol="1" bandRow="1">
                    <a:tableStyleId>{2D5ABB26-0587-4C30-8999-92F81FD0307C}</a:tableStyleId>
                  </a:tblPr>
                  <a:tblGrid>
                    <a:gridCol w="516049">
                      <a:extLst>
                        <a:ext uri="{9D8B030D-6E8A-4147-A177-3AD203B41FA5}">
                          <a16:colId xmlns:a16="http://schemas.microsoft.com/office/drawing/2014/main" val="2890152275"/>
                        </a:ext>
                      </a:extLst>
                    </a:gridCol>
                    <a:gridCol w="3598751">
                      <a:extLst>
                        <a:ext uri="{9D8B030D-6E8A-4147-A177-3AD203B41FA5}">
                          <a16:colId xmlns:a16="http://schemas.microsoft.com/office/drawing/2014/main" val="3961382312"/>
                        </a:ext>
                      </a:extLst>
                    </a:gridCol>
                  </a:tblGrid>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1" i="1">
                                        <a:effectLst/>
                                        <a:latin typeface="Cambria Math" panose="02040503050406030204" pitchFamily="18" charset="0"/>
                                      </a:rPr>
                                    </m:ctrlPr>
                                  </m:sSubPr>
                                  <m:e>
                                    <m:r>
                                      <a:rPr lang="en-US" sz="1200" b="1" i="1">
                                        <a:effectLst/>
                                        <a:latin typeface="Cambria Math" panose="02040503050406030204" pitchFamily="18" charset="0"/>
                                      </a:rPr>
                                      <m:t>𝒄</m:t>
                                    </m:r>
                                  </m:e>
                                  <m:sub>
                                    <m:r>
                                      <a:rPr lang="en-US" sz="1200" b="1" i="1">
                                        <a:effectLst/>
                                        <a:latin typeface="Cambria Math" panose="02040503050406030204" pitchFamily="18" charset="0"/>
                                      </a:rPr>
                                      <m:t>𝒊𝒋</m:t>
                                    </m:r>
                                  </m:sub>
                                </m:sSub>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b="1" dirty="0">
                              <a:effectLst/>
                            </a:rPr>
                            <a:t>Cost (time) of going from </a:t>
                          </a:r>
                          <a14:m>
                            <m:oMath xmlns:m="http://schemas.openxmlformats.org/officeDocument/2006/math">
                              <m:r>
                                <a:rPr lang="en-US" sz="1200" b="1" i="1">
                                  <a:effectLst/>
                                  <a:latin typeface="Cambria Math" panose="02040503050406030204" pitchFamily="18" charset="0"/>
                                </a:rPr>
                                <m:t>𝐢</m:t>
                              </m:r>
                            </m:oMath>
                          </a14:m>
                          <a:r>
                            <a:rPr lang="en-US" sz="1200" b="1" dirty="0">
                              <a:effectLst/>
                            </a:rPr>
                            <a:t> to </a:t>
                          </a:r>
                          <a14:m>
                            <m:oMath xmlns:m="http://schemas.openxmlformats.org/officeDocument/2006/math">
                              <m:r>
                                <a:rPr lang="en-US" sz="1200" b="1" i="1">
                                  <a:effectLst/>
                                  <a:latin typeface="Cambria Math" panose="02040503050406030204" pitchFamily="18" charset="0"/>
                                </a:rPr>
                                <m:t>𝐣</m:t>
                              </m:r>
                            </m:oMath>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9110148"/>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1" i="1">
                                        <a:effectLst/>
                                        <a:latin typeface="Cambria Math" panose="02040503050406030204" pitchFamily="18" charset="0"/>
                                      </a:rPr>
                                    </m:ctrlPr>
                                  </m:sSubPr>
                                  <m:e>
                                    <m:r>
                                      <a:rPr lang="en-US" sz="1200" b="1" i="1">
                                        <a:effectLst/>
                                        <a:latin typeface="Cambria Math" panose="02040503050406030204" pitchFamily="18" charset="0"/>
                                      </a:rPr>
                                      <m:t>𝒅</m:t>
                                    </m:r>
                                  </m:e>
                                  <m:sub>
                                    <m:r>
                                      <a:rPr lang="en-US" sz="1200" b="1" i="1">
                                        <a:effectLst/>
                                        <a:latin typeface="Cambria Math" panose="02040503050406030204" pitchFamily="18" charset="0"/>
                                      </a:rPr>
                                      <m:t>𝒊</m:t>
                                    </m:r>
                                  </m:sub>
                                </m:sSub>
                              </m:oMath>
                            </m:oMathPara>
                          </a14:m>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b="1" dirty="0">
                              <a:effectLst/>
                            </a:rPr>
                            <a:t>Demand (time) of scanning at site </a:t>
                          </a:r>
                          <a14:m>
                            <m:oMath xmlns:m="http://schemas.openxmlformats.org/officeDocument/2006/math">
                              <m:r>
                                <a:rPr lang="en-US" sz="1200" b="1" i="1">
                                  <a:effectLst/>
                                  <a:latin typeface="Cambria Math" panose="02040503050406030204" pitchFamily="18" charset="0"/>
                                </a:rPr>
                                <m:t>𝐢</m:t>
                              </m:r>
                            </m:oMath>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5261120"/>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𝑄</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The upper limit of time a drone can fly (endurance)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2303589"/>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𝐾</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The upper limit on the number of drones available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8166255"/>
                      </a:ext>
                    </a:extLst>
                  </a:tr>
                  <a:tr h="0">
                    <a:tc>
                      <a:txBody>
                        <a:bodyPr/>
                        <a:lstStyle/>
                        <a:p>
                          <a:pPr marL="0" marR="0">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𝑀</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Big ass number, specifically </a:t>
                          </a:r>
                          <a14:m>
                            <m:oMath xmlns:m="http://schemas.openxmlformats.org/officeDocument/2006/math">
                              <m:r>
                                <a:rPr lang="en-US" sz="1200">
                                  <a:effectLst/>
                                  <a:latin typeface="Cambria Math" panose="02040503050406030204" pitchFamily="18" charset="0"/>
                                </a:rPr>
                                <m:t>𝑄</m:t>
                              </m:r>
                              <m:r>
                                <a:rPr lang="en-US" sz="1200" b="0" i="0" smtClean="0">
                                  <a:effectLst/>
                                  <a:latin typeface="Cambria Math" panose="02040503050406030204" pitchFamily="18" charset="0"/>
                                </a:rPr>
                                <m:t>+</m:t>
                              </m:r>
                              <m:limLow>
                                <m:limLowPr>
                                  <m:ctrlPr>
                                    <a:rPr lang="en-US" sz="1200" b="0" i="1" smtClean="0">
                                      <a:effectLst/>
                                      <a:latin typeface="Cambria Math" panose="02040503050406030204" pitchFamily="18" charset="0"/>
                                    </a:rPr>
                                  </m:ctrlPr>
                                </m:limLowPr>
                                <m:e>
                                  <m:r>
                                    <m:rPr>
                                      <m:sty m:val="p"/>
                                    </m:rPr>
                                    <a:rPr lang="en-US" sz="1200" b="0" i="0" smtClean="0">
                                      <a:effectLst/>
                                      <a:latin typeface="Cambria Math" panose="02040503050406030204" pitchFamily="18" charset="0"/>
                                    </a:rPr>
                                    <m:t>max</m:t>
                                  </m:r>
                                </m:e>
                                <m:lim>
                                  <m:r>
                                    <a:rPr lang="en-US" sz="1200" b="0" i="1" smtClean="0">
                                      <a:effectLst/>
                                      <a:latin typeface="Cambria Math" panose="02040503050406030204" pitchFamily="18" charset="0"/>
                                    </a:rPr>
                                    <m:t>𝑗</m:t>
                                  </m:r>
                                </m:lim>
                              </m:limLow>
                              <m:d>
                                <m:dPr>
                                  <m:begChr m:val="["/>
                                  <m:endChr m:val="]"/>
                                  <m:ctrlPr>
                                    <a:rPr lang="en-US" sz="1200" b="0" i="1" smtClean="0">
                                      <a:effectLst/>
                                      <a:latin typeface="Cambria Math" panose="02040503050406030204" pitchFamily="18" charset="0"/>
                                    </a:rPr>
                                  </m:ctrlPr>
                                </m:dPr>
                                <m:e>
                                  <m:sSub>
                                    <m:sSubPr>
                                      <m:ctrlPr>
                                        <a:rPr lang="en-US" sz="1200" b="0" i="1" smtClean="0">
                                          <a:effectLst/>
                                          <a:latin typeface="Cambria Math" panose="02040503050406030204" pitchFamily="18" charset="0"/>
                                        </a:rPr>
                                      </m:ctrlPr>
                                    </m:sSubPr>
                                    <m:e>
                                      <m:r>
                                        <a:rPr lang="en-US" sz="1200" b="0" i="1" smtClean="0">
                                          <a:effectLst/>
                                          <a:latin typeface="Cambria Math" panose="02040503050406030204" pitchFamily="18" charset="0"/>
                                        </a:rPr>
                                        <m:t>𝑑</m:t>
                                      </m:r>
                                    </m:e>
                                    <m:sub>
                                      <m:r>
                                        <a:rPr lang="en-US" sz="1200" b="0" i="1" smtClean="0">
                                          <a:effectLst/>
                                          <a:latin typeface="Cambria Math" panose="02040503050406030204" pitchFamily="18" charset="0"/>
                                        </a:rPr>
                                        <m:t>𝑗</m:t>
                                      </m:r>
                                    </m:sub>
                                  </m:sSub>
                                </m:e>
                              </m:d>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2198354"/>
                      </a:ext>
                    </a:extLst>
                  </a:tr>
                </a:tbl>
              </a:graphicData>
            </a:graphic>
          </p:graphicFrame>
        </mc:Choice>
        <mc:Fallback xmlns="">
          <p:graphicFrame>
            <p:nvGraphicFramePr>
              <p:cNvPr id="8" name="Table 7">
                <a:extLst>
                  <a:ext uri="{FF2B5EF4-FFF2-40B4-BE49-F238E27FC236}">
                    <a16:creationId xmlns:a16="http://schemas.microsoft.com/office/drawing/2014/main" id="{671FC78A-CC06-4A20-90B2-54EA134A8B08}"/>
                  </a:ext>
                </a:extLst>
              </p:cNvPr>
              <p:cNvGraphicFramePr>
                <a:graphicFrameLocks noGrp="1"/>
              </p:cNvGraphicFramePr>
              <p:nvPr>
                <p:extLst/>
              </p:nvPr>
            </p:nvGraphicFramePr>
            <p:xfrm>
              <a:off x="6096000" y="2037764"/>
              <a:ext cx="4114800" cy="1398334"/>
            </p:xfrm>
            <a:graphic>
              <a:graphicData uri="http://schemas.openxmlformats.org/drawingml/2006/table">
                <a:tbl>
                  <a:tblPr firstRow="1" firstCol="1" bandRow="1">
                    <a:tableStyleId>{2D5ABB26-0587-4C30-8999-92F81FD0307C}</a:tableStyleId>
                  </a:tblPr>
                  <a:tblGrid>
                    <a:gridCol w="516049">
                      <a:extLst>
                        <a:ext uri="{9D8B030D-6E8A-4147-A177-3AD203B41FA5}">
                          <a16:colId xmlns:a16="http://schemas.microsoft.com/office/drawing/2014/main" val="2890152275"/>
                        </a:ext>
                      </a:extLst>
                    </a:gridCol>
                    <a:gridCol w="3598751">
                      <a:extLst>
                        <a:ext uri="{9D8B030D-6E8A-4147-A177-3AD203B41FA5}">
                          <a16:colId xmlns:a16="http://schemas.microsoft.com/office/drawing/2014/main" val="3961382312"/>
                        </a:ext>
                      </a:extLst>
                    </a:gridCol>
                  </a:tblGrid>
                  <a:tr h="290449">
                    <a:tc>
                      <a:txBody>
                        <a:bodyPr/>
                        <a:lstStyle/>
                        <a:p>
                          <a:endParaRPr lang="en-US"/>
                        </a:p>
                      </a:txBody>
                      <a:tcPr marL="68580" marR="68580" marT="0" marB="0">
                        <a:blipFill>
                          <a:blip r:embed="rId4"/>
                          <a:stretch>
                            <a:fillRect r="-694118" b="-397917"/>
                          </a:stretch>
                        </a:blipFill>
                      </a:tcPr>
                    </a:tc>
                    <a:tc>
                      <a:txBody>
                        <a:bodyPr/>
                        <a:lstStyle/>
                        <a:p>
                          <a:endParaRPr lang="en-US"/>
                        </a:p>
                      </a:txBody>
                      <a:tcPr marL="68580" marR="68580" marT="0" marB="0" anchor="ctr">
                        <a:blipFill>
                          <a:blip r:embed="rId4"/>
                          <a:stretch>
                            <a:fillRect l="-14407" b="-397917"/>
                          </a:stretch>
                        </a:blipFill>
                      </a:tcPr>
                    </a:tc>
                    <a:extLst>
                      <a:ext uri="{0D108BD9-81ED-4DB2-BD59-A6C34878D82A}">
                        <a16:rowId xmlns:a16="http://schemas.microsoft.com/office/drawing/2014/main" val="4109110148"/>
                      </a:ext>
                    </a:extLst>
                  </a:tr>
                  <a:tr h="271907">
                    <a:tc>
                      <a:txBody>
                        <a:bodyPr/>
                        <a:lstStyle/>
                        <a:p>
                          <a:endParaRPr lang="en-US"/>
                        </a:p>
                      </a:txBody>
                      <a:tcPr marL="68580" marR="68580" marT="0" marB="0">
                        <a:blipFill>
                          <a:blip r:embed="rId4"/>
                          <a:stretch>
                            <a:fillRect t="-109091" r="-694118" b="-334091"/>
                          </a:stretch>
                        </a:blipFill>
                      </a:tcPr>
                    </a:tc>
                    <a:tc>
                      <a:txBody>
                        <a:bodyPr/>
                        <a:lstStyle/>
                        <a:p>
                          <a:endParaRPr lang="en-US"/>
                        </a:p>
                      </a:txBody>
                      <a:tcPr marL="68580" marR="68580" marT="0" marB="0" anchor="ctr">
                        <a:blipFill>
                          <a:blip r:embed="rId4"/>
                          <a:stretch>
                            <a:fillRect l="-14407" t="-109091" b="-334091"/>
                          </a:stretch>
                        </a:blipFill>
                      </a:tcPr>
                    </a:tc>
                    <a:extLst>
                      <a:ext uri="{0D108BD9-81ED-4DB2-BD59-A6C34878D82A}">
                        <a16:rowId xmlns:a16="http://schemas.microsoft.com/office/drawing/2014/main" val="1545261120"/>
                      </a:ext>
                    </a:extLst>
                  </a:tr>
                  <a:tr h="271907">
                    <a:tc>
                      <a:txBody>
                        <a:bodyPr/>
                        <a:lstStyle/>
                        <a:p>
                          <a:endParaRPr lang="en-US"/>
                        </a:p>
                      </a:txBody>
                      <a:tcPr marL="68580" marR="68580" marT="0" marB="0">
                        <a:blipFill>
                          <a:blip r:embed="rId4"/>
                          <a:stretch>
                            <a:fillRect t="-204444" r="-694118" b="-226667"/>
                          </a:stretch>
                        </a:blipFill>
                      </a:tcPr>
                    </a:tc>
                    <a:tc>
                      <a:txBody>
                        <a:bodyPr/>
                        <a:lstStyle/>
                        <a:p>
                          <a:pPr marL="0" marR="0">
                            <a:lnSpc>
                              <a:spcPct val="107000"/>
                            </a:lnSpc>
                            <a:spcBef>
                              <a:spcPts val="0"/>
                            </a:spcBef>
                            <a:spcAft>
                              <a:spcPts val="0"/>
                            </a:spcAft>
                          </a:pPr>
                          <a:r>
                            <a:rPr lang="en-US" sz="1200">
                              <a:effectLst/>
                            </a:rPr>
                            <a:t>The upper limit of time a drone can fly (endurance)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2303589"/>
                      </a:ext>
                    </a:extLst>
                  </a:tr>
                  <a:tr h="271907">
                    <a:tc>
                      <a:txBody>
                        <a:bodyPr/>
                        <a:lstStyle/>
                        <a:p>
                          <a:endParaRPr lang="en-US"/>
                        </a:p>
                      </a:txBody>
                      <a:tcPr marL="68580" marR="68580" marT="0" marB="0">
                        <a:blipFill>
                          <a:blip r:embed="rId4"/>
                          <a:stretch>
                            <a:fillRect t="-304444" r="-694118" b="-126667"/>
                          </a:stretch>
                        </a:blipFill>
                      </a:tcPr>
                    </a:tc>
                    <a:tc>
                      <a:txBody>
                        <a:bodyPr/>
                        <a:lstStyle/>
                        <a:p>
                          <a:pPr marL="0" marR="0">
                            <a:lnSpc>
                              <a:spcPct val="107000"/>
                            </a:lnSpc>
                            <a:spcBef>
                              <a:spcPts val="0"/>
                            </a:spcBef>
                            <a:spcAft>
                              <a:spcPts val="0"/>
                            </a:spcAft>
                          </a:pPr>
                          <a:r>
                            <a:rPr lang="en-US" sz="1200">
                              <a:effectLst/>
                            </a:rPr>
                            <a:t>The upper limit on the number of drones available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8166255"/>
                      </a:ext>
                    </a:extLst>
                  </a:tr>
                  <a:tr h="292164">
                    <a:tc>
                      <a:txBody>
                        <a:bodyPr/>
                        <a:lstStyle/>
                        <a:p>
                          <a:endParaRPr lang="en-US"/>
                        </a:p>
                      </a:txBody>
                      <a:tcPr marL="68580" marR="68580" marT="0" marB="0">
                        <a:blipFill>
                          <a:blip r:embed="rId4"/>
                          <a:stretch>
                            <a:fillRect t="-379167" r="-694118" b="-18750"/>
                          </a:stretch>
                        </a:blipFill>
                      </a:tcPr>
                    </a:tc>
                    <a:tc>
                      <a:txBody>
                        <a:bodyPr/>
                        <a:lstStyle/>
                        <a:p>
                          <a:endParaRPr lang="en-US"/>
                        </a:p>
                      </a:txBody>
                      <a:tcPr marL="68580" marR="68580" marT="0" marB="0" anchor="ctr">
                        <a:blipFill>
                          <a:blip r:embed="rId4"/>
                          <a:stretch>
                            <a:fillRect l="-14407" t="-379167" b="-18750"/>
                          </a:stretch>
                        </a:blipFill>
                      </a:tcPr>
                    </a:tc>
                    <a:extLst>
                      <a:ext uri="{0D108BD9-81ED-4DB2-BD59-A6C34878D82A}">
                        <a16:rowId xmlns:a16="http://schemas.microsoft.com/office/drawing/2014/main" val="19321983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1F929DB-B702-46D8-A30D-DA312C5DF283}"/>
                  </a:ext>
                </a:extLst>
              </p:cNvPr>
              <p:cNvGraphicFramePr>
                <a:graphicFrameLocks noGrp="1"/>
              </p:cNvGraphicFramePr>
              <p:nvPr>
                <p:extLst/>
              </p:nvPr>
            </p:nvGraphicFramePr>
            <p:xfrm>
              <a:off x="3127375" y="4309347"/>
              <a:ext cx="5937250" cy="1721803"/>
            </p:xfrm>
            <a:graphic>
              <a:graphicData uri="http://schemas.openxmlformats.org/drawingml/2006/table">
                <a:tbl>
                  <a:tblPr firstRow="1" firstCol="1" bandRow="1">
                    <a:tableStyleId>{2D5ABB26-0587-4C30-8999-92F81FD0307C}</a:tableStyleId>
                  </a:tblPr>
                  <a:tblGrid>
                    <a:gridCol w="968375">
                      <a:extLst>
                        <a:ext uri="{9D8B030D-6E8A-4147-A177-3AD203B41FA5}">
                          <a16:colId xmlns:a16="http://schemas.microsoft.com/office/drawing/2014/main" val="140628841"/>
                        </a:ext>
                      </a:extLst>
                    </a:gridCol>
                    <a:gridCol w="4968875">
                      <a:extLst>
                        <a:ext uri="{9D8B030D-6E8A-4147-A177-3AD203B41FA5}">
                          <a16:colId xmlns:a16="http://schemas.microsoft.com/office/drawing/2014/main" val="2388341265"/>
                        </a:ext>
                      </a:extLst>
                    </a:gridCol>
                  </a:tblGrid>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m:t>
                                    </m:r>
                                  </m:e>
                                </m:d>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dirty="0">
                              <a:effectLst/>
                            </a:rPr>
                            <a:t>Arc </a:t>
                          </a:r>
                          <a14:m>
                            <m:oMath xmlns:m="http://schemas.openxmlformats.org/officeDocument/2006/math">
                              <m:r>
                                <a:rPr lang="en-US" sz="1200">
                                  <a:effectLst/>
                                  <a:latin typeface="Cambria Math" panose="02040503050406030204" pitchFamily="18" charset="0"/>
                                </a:rPr>
                                <m:t>𝑖</m:t>
                              </m:r>
                            </m:oMath>
                          </a14:m>
                          <a:r>
                            <a:rPr lang="en-US" sz="1200" dirty="0">
                              <a:effectLst/>
                            </a:rPr>
                            <a:t> to </a:t>
                          </a:r>
                          <a14:m>
                            <m:oMath xmlns:m="http://schemas.openxmlformats.org/officeDocument/2006/math">
                              <m:r>
                                <a:rPr lang="en-US" sz="1200">
                                  <a:effectLst/>
                                  <a:latin typeface="Cambria Math" panose="02040503050406030204" pitchFamily="18" charset="0"/>
                                </a:rPr>
                                <m:t>𝑗</m:t>
                              </m:r>
                            </m:oMath>
                          </a14:m>
                          <a:r>
                            <a:rPr lang="en-US" sz="1200" dirty="0">
                              <a:effectLst/>
                            </a:rPr>
                            <a:t> is traveled by drone route </a:t>
                          </a:r>
                          <a14:m>
                            <m:oMath xmlns:m="http://schemas.openxmlformats.org/officeDocument/2006/math">
                              <m:r>
                                <a:rPr lang="en-US" sz="1200">
                                  <a:effectLst/>
                                  <a:latin typeface="Cambria Math" panose="02040503050406030204" pitchFamily="18" charset="0"/>
                                </a:rPr>
                                <m:t>𝑘</m:t>
                              </m:r>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6182386"/>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strike="sngStrike">
                                        <a:effectLst/>
                                        <a:latin typeface="Cambria Math" panose="02040503050406030204" pitchFamily="18" charset="0"/>
                                      </a:rPr>
                                    </m:ctrlPr>
                                  </m:sSubPr>
                                  <m:e>
                                    <m:r>
                                      <a:rPr lang="en-US" sz="1200" strike="sngStrike">
                                        <a:effectLst/>
                                        <a:latin typeface="Cambria Math" panose="02040503050406030204" pitchFamily="18" charset="0"/>
                                      </a:rPr>
                                      <m:t>𝑦</m:t>
                                    </m:r>
                                  </m:e>
                                  <m:sub>
                                    <m:r>
                                      <a:rPr lang="en-US" sz="1200" strike="sngStrike">
                                        <a:effectLst/>
                                        <a:latin typeface="Cambria Math" panose="02040503050406030204" pitchFamily="18" charset="0"/>
                                      </a:rPr>
                                      <m:t>𝑘</m:t>
                                    </m:r>
                                  </m:sub>
                                </m:sSub>
                                <m:r>
                                  <a:rPr lang="en-US" sz="1200" strike="sngStrike">
                                    <a:effectLst/>
                                    <a:latin typeface="Cambria Math" panose="02040503050406030204" pitchFamily="18" charset="0"/>
                                  </a:rPr>
                                  <m:t>∈</m:t>
                                </m:r>
                                <m:d>
                                  <m:dPr>
                                    <m:begChr m:val="{"/>
                                    <m:endChr m:val="}"/>
                                    <m:ctrlPr>
                                      <a:rPr lang="en-US" sz="1200" i="1" strike="sngStrike">
                                        <a:effectLst/>
                                        <a:latin typeface="Cambria Math" panose="02040503050406030204" pitchFamily="18" charset="0"/>
                                      </a:rPr>
                                    </m:ctrlPr>
                                  </m:dPr>
                                  <m:e>
                                    <m:r>
                                      <a:rPr lang="en-US" sz="1200" strike="sngStrike">
                                        <a:effectLst/>
                                        <a:latin typeface="Cambria Math" panose="02040503050406030204" pitchFamily="18" charset="0"/>
                                      </a:rPr>
                                      <m:t>0,1</m:t>
                                    </m:r>
                                  </m:e>
                                </m:d>
                              </m:oMath>
                            </m:oMathPara>
                          </a14:m>
                          <a:endParaRPr lang="en-US" sz="1200" strike="sngStrik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strike="sngStrike" dirty="0">
                              <a:effectLst/>
                            </a:rPr>
                            <a:t>Indicator variable that drone route </a:t>
                          </a:r>
                          <a14:m>
                            <m:oMath xmlns:m="http://schemas.openxmlformats.org/officeDocument/2006/math">
                              <m:r>
                                <a:rPr lang="en-US" sz="1200" strike="sngStrike">
                                  <a:effectLst/>
                                  <a:latin typeface="Cambria Math" panose="02040503050406030204" pitchFamily="18" charset="0"/>
                                </a:rPr>
                                <m:t>𝑘</m:t>
                              </m:r>
                            </m:oMath>
                          </a14:m>
                          <a:r>
                            <a:rPr lang="en-US" sz="1200" strike="sngStrike" dirty="0">
                              <a:effectLst/>
                            </a:rPr>
                            <a:t> is used</a:t>
                          </a:r>
                          <a:endParaRPr lang="en-US" sz="1200" strike="sngStrik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6868989"/>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1" i="1">
                                        <a:effectLst/>
                                        <a:latin typeface="Cambria Math" panose="02040503050406030204" pitchFamily="18" charset="0"/>
                                      </a:rPr>
                                    </m:ctrlPr>
                                  </m:sSubPr>
                                  <m:e>
                                    <m:r>
                                      <a:rPr lang="en-US" sz="1200" b="1" i="1" smtClean="0">
                                        <a:effectLst/>
                                        <a:latin typeface="Cambria Math" panose="02040503050406030204" pitchFamily="18" charset="0"/>
                                      </a:rPr>
                                      <m:t>𝐳</m:t>
                                    </m:r>
                                  </m:e>
                                  <m:sub>
                                    <m:r>
                                      <a:rPr lang="en-US" sz="1200" b="1" i="1" smtClean="0">
                                        <a:effectLst/>
                                        <a:latin typeface="Cambria Math" panose="02040503050406030204" pitchFamily="18" charset="0"/>
                                      </a:rPr>
                                      <m:t>𝐢𝐤</m:t>
                                    </m:r>
                                  </m:sub>
                                </m:sSub>
                                <m:r>
                                  <a:rPr lang="en-US" sz="1200" b="1" smtClean="0">
                                    <a:effectLst/>
                                    <a:latin typeface="Cambria Math" panose="02040503050406030204" pitchFamily="18" charset="0"/>
                                  </a:rPr>
                                  <m:t>≥</m:t>
                                </m:r>
                                <m:r>
                                  <a:rPr lang="en-US" sz="1200" b="1" i="1">
                                    <a:effectLst/>
                                    <a:latin typeface="Cambria Math" panose="02040503050406030204" pitchFamily="18" charset="0"/>
                                  </a:rPr>
                                  <m:t>𝟎</m:t>
                                </m:r>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b="1" dirty="0">
                              <a:effectLst/>
                            </a:rPr>
                            <a:t>Load variables specifying the total load serviced by vehicle since its last visit to a depot by the time it reaches customer node. Read as maximum load on route k.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49926071"/>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n-US" sz="1200" b="1" i="1" smtClean="0">
                                        <a:effectLst/>
                                        <a:latin typeface="Cambria Math" panose="02040503050406030204" pitchFamily="18" charset="0"/>
                                      </a:rPr>
                                    </m:ctrlPr>
                                  </m:sSubSupPr>
                                  <m:e>
                                    <m:r>
                                      <a:rPr lang="en-US" sz="1200" b="1" i="1" smtClean="0">
                                        <a:effectLst/>
                                        <a:latin typeface="Cambria Math" panose="02040503050406030204" pitchFamily="18" charset="0"/>
                                      </a:rPr>
                                      <m:t>𝐪</m:t>
                                    </m:r>
                                  </m:e>
                                  <m:sub>
                                    <m:r>
                                      <a:rPr lang="en-US" sz="1200" b="1" i="1" smtClean="0">
                                        <a:effectLst/>
                                        <a:latin typeface="Cambria Math" panose="02040503050406030204" pitchFamily="18" charset="0"/>
                                      </a:rPr>
                                      <m:t>𝐤</m:t>
                                    </m:r>
                                  </m:sub>
                                  <m:sup>
                                    <m:r>
                                      <a:rPr lang="en-US" sz="1200" b="1" i="1" smtClean="0">
                                        <a:effectLst/>
                                        <a:latin typeface="Cambria Math" panose="02040503050406030204" pitchFamily="18" charset="0"/>
                                      </a:rPr>
                                      <m:t>𝐑</m:t>
                                    </m:r>
                                  </m:sup>
                                </m:sSubSup>
                                <m:r>
                                  <a:rPr lang="en-US" sz="1200" b="1" i="0" smtClean="0">
                                    <a:effectLst/>
                                    <a:latin typeface="Cambria Math" panose="02040503050406030204" pitchFamily="18" charset="0"/>
                                  </a:rPr>
                                  <m:t>≥</m:t>
                                </m:r>
                                <m:r>
                                  <a:rPr lang="en-US" sz="1200" b="1" i="0" smtClean="0">
                                    <a:effectLst/>
                                    <a:latin typeface="Cambria Math" panose="02040503050406030204" pitchFamily="18" charset="0"/>
                                  </a:rPr>
                                  <m:t>𝟎</m:t>
                                </m:r>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b="1" dirty="0">
                              <a:effectLst/>
                            </a:rPr>
                            <a:t>Amount of endurance consumed by routes</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2988074"/>
                      </a:ext>
                    </a:extLst>
                  </a:tr>
                  <a:tr h="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n-US" sz="1200" b="1" i="1" smtClean="0">
                                        <a:effectLst/>
                                        <a:latin typeface="Cambria Math" panose="02040503050406030204" pitchFamily="18" charset="0"/>
                                      </a:rPr>
                                    </m:ctrlPr>
                                  </m:sSubSupPr>
                                  <m:e>
                                    <m:r>
                                      <a:rPr lang="en-US" sz="1200" b="1" i="1" smtClean="0">
                                        <a:effectLst/>
                                        <a:latin typeface="Cambria Math" panose="02040503050406030204" pitchFamily="18" charset="0"/>
                                      </a:rPr>
                                      <m:t>𝐪</m:t>
                                    </m:r>
                                  </m:e>
                                  <m:sub>
                                    <m:r>
                                      <a:rPr lang="en-US" sz="1200" b="1" i="1" smtClean="0">
                                        <a:effectLst/>
                                        <a:latin typeface="Cambria Math" panose="02040503050406030204" pitchFamily="18" charset="0"/>
                                      </a:rPr>
                                      <m:t>𝐤</m:t>
                                    </m:r>
                                  </m:sub>
                                  <m:sup>
                                    <m:r>
                                      <a:rPr lang="en-US" sz="1200" b="1" i="1" smtClean="0">
                                        <a:effectLst/>
                                        <a:latin typeface="Cambria Math" panose="02040503050406030204" pitchFamily="18" charset="0"/>
                                      </a:rPr>
                                      <m:t>𝐒</m:t>
                                    </m:r>
                                  </m:sup>
                                </m:sSubSup>
                                <m:r>
                                  <a:rPr lang="en-US" sz="1200" b="1" i="0" smtClean="0">
                                    <a:effectLst/>
                                    <a:latin typeface="Cambria Math" panose="02040503050406030204" pitchFamily="18" charset="0"/>
                                  </a:rPr>
                                  <m:t>≥</m:t>
                                </m:r>
                                <m:r>
                                  <a:rPr lang="en-US" sz="1200" b="1" i="0" smtClean="0">
                                    <a:effectLst/>
                                    <a:latin typeface="Cambria Math" panose="02040503050406030204" pitchFamily="18" charset="0"/>
                                  </a:rPr>
                                  <m:t>𝟎</m:t>
                                </m:r>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b="1" dirty="0">
                              <a:effectLst/>
                            </a:rPr>
                            <a:t>Amount of endurance consumed by scanning</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8556470"/>
                      </a:ext>
                    </a:extLst>
                  </a:tr>
                </a:tbl>
              </a:graphicData>
            </a:graphic>
          </p:graphicFrame>
        </mc:Choice>
        <mc:Fallback xmlns="">
          <p:graphicFrame>
            <p:nvGraphicFramePr>
              <p:cNvPr id="9" name="Table 8">
                <a:extLst>
                  <a:ext uri="{FF2B5EF4-FFF2-40B4-BE49-F238E27FC236}">
                    <a16:creationId xmlns:a16="http://schemas.microsoft.com/office/drawing/2014/main" id="{81F929DB-B702-46D8-A30D-DA312C5DF283}"/>
                  </a:ext>
                </a:extLst>
              </p:cNvPr>
              <p:cNvGraphicFramePr>
                <a:graphicFrameLocks noGrp="1"/>
              </p:cNvGraphicFramePr>
              <p:nvPr>
                <p:extLst/>
              </p:nvPr>
            </p:nvGraphicFramePr>
            <p:xfrm>
              <a:off x="3127375" y="4309347"/>
              <a:ext cx="5937250" cy="1708405"/>
            </p:xfrm>
            <a:graphic>
              <a:graphicData uri="http://schemas.openxmlformats.org/drawingml/2006/table">
                <a:tbl>
                  <a:tblPr firstRow="1" firstCol="1" bandRow="1">
                    <a:tableStyleId>{2D5ABB26-0587-4C30-8999-92F81FD0307C}</a:tableStyleId>
                  </a:tblPr>
                  <a:tblGrid>
                    <a:gridCol w="968375">
                      <a:extLst>
                        <a:ext uri="{9D8B030D-6E8A-4147-A177-3AD203B41FA5}">
                          <a16:colId xmlns:a16="http://schemas.microsoft.com/office/drawing/2014/main" val="140628841"/>
                        </a:ext>
                      </a:extLst>
                    </a:gridCol>
                    <a:gridCol w="4968875">
                      <a:extLst>
                        <a:ext uri="{9D8B030D-6E8A-4147-A177-3AD203B41FA5}">
                          <a16:colId xmlns:a16="http://schemas.microsoft.com/office/drawing/2014/main" val="2388341265"/>
                        </a:ext>
                      </a:extLst>
                    </a:gridCol>
                  </a:tblGrid>
                  <a:tr h="287655">
                    <a:tc>
                      <a:txBody>
                        <a:bodyPr/>
                        <a:lstStyle/>
                        <a:p>
                          <a:endParaRPr lang="en-US"/>
                        </a:p>
                      </a:txBody>
                      <a:tcPr marL="68580" marR="68580" marT="0" marB="0" anchor="ctr">
                        <a:blipFill>
                          <a:blip r:embed="rId5"/>
                          <a:stretch>
                            <a:fillRect r="-512579" b="-510638"/>
                          </a:stretch>
                        </a:blipFill>
                      </a:tcPr>
                    </a:tc>
                    <a:tc>
                      <a:txBody>
                        <a:bodyPr/>
                        <a:lstStyle/>
                        <a:p>
                          <a:endParaRPr lang="en-US"/>
                        </a:p>
                      </a:txBody>
                      <a:tcPr marL="68580" marR="68580" marT="0" marB="0" anchor="ctr">
                        <a:blipFill>
                          <a:blip r:embed="rId5"/>
                          <a:stretch>
                            <a:fillRect l="-19509" b="-510638"/>
                          </a:stretch>
                        </a:blipFill>
                      </a:tcPr>
                    </a:tc>
                    <a:extLst>
                      <a:ext uri="{0D108BD9-81ED-4DB2-BD59-A6C34878D82A}">
                        <a16:rowId xmlns:a16="http://schemas.microsoft.com/office/drawing/2014/main" val="2056182386"/>
                      </a:ext>
                    </a:extLst>
                  </a:tr>
                  <a:tr h="271907">
                    <a:tc>
                      <a:txBody>
                        <a:bodyPr/>
                        <a:lstStyle/>
                        <a:p>
                          <a:endParaRPr lang="en-US"/>
                        </a:p>
                      </a:txBody>
                      <a:tcPr marL="68580" marR="68580" marT="0" marB="0" anchor="ctr">
                        <a:blipFill>
                          <a:blip r:embed="rId5"/>
                          <a:stretch>
                            <a:fillRect t="-104444" r="-512579" b="-433333"/>
                          </a:stretch>
                        </a:blipFill>
                      </a:tcPr>
                    </a:tc>
                    <a:tc>
                      <a:txBody>
                        <a:bodyPr/>
                        <a:lstStyle/>
                        <a:p>
                          <a:endParaRPr lang="en-US"/>
                        </a:p>
                      </a:txBody>
                      <a:tcPr marL="68580" marR="68580" marT="0" marB="0" anchor="ctr">
                        <a:blipFill>
                          <a:blip r:embed="rId5"/>
                          <a:stretch>
                            <a:fillRect l="-19509" t="-104444" b="-433333"/>
                          </a:stretch>
                        </a:blipFill>
                      </a:tcPr>
                    </a:tc>
                    <a:extLst>
                      <a:ext uri="{0D108BD9-81ED-4DB2-BD59-A6C34878D82A}">
                        <a16:rowId xmlns:a16="http://schemas.microsoft.com/office/drawing/2014/main" val="1566868989"/>
                      </a:ext>
                    </a:extLst>
                  </a:tr>
                  <a:tr h="573723">
                    <a:tc>
                      <a:txBody>
                        <a:bodyPr/>
                        <a:lstStyle/>
                        <a:p>
                          <a:endParaRPr lang="en-US"/>
                        </a:p>
                      </a:txBody>
                      <a:tcPr marL="68580" marR="68580" marT="0" marB="0" anchor="ctr">
                        <a:blipFill>
                          <a:blip r:embed="rId5"/>
                          <a:stretch>
                            <a:fillRect t="-96842" r="-512579" b="-105263"/>
                          </a:stretch>
                        </a:blipFill>
                      </a:tcPr>
                    </a:tc>
                    <a:tc>
                      <a:txBody>
                        <a:bodyPr/>
                        <a:lstStyle/>
                        <a:p>
                          <a:pPr marL="0" marR="0">
                            <a:lnSpc>
                              <a:spcPct val="107000"/>
                            </a:lnSpc>
                            <a:spcBef>
                              <a:spcPts val="0"/>
                            </a:spcBef>
                            <a:spcAft>
                              <a:spcPts val="0"/>
                            </a:spcAft>
                          </a:pPr>
                          <a:r>
                            <a:rPr lang="en-US" sz="1200" b="1" dirty="0">
                              <a:effectLst/>
                            </a:rPr>
                            <a:t>Load variables specifying the total load serviced by vehicle since its last visit to a depot by the time it reaches customer node. Read as maximum load on route k.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49926071"/>
                      </a:ext>
                    </a:extLst>
                  </a:tr>
                  <a:tr h="286639">
                    <a:tc>
                      <a:txBody>
                        <a:bodyPr/>
                        <a:lstStyle/>
                        <a:p>
                          <a:endParaRPr lang="en-US"/>
                        </a:p>
                      </a:txBody>
                      <a:tcPr marL="68580" marR="68580" marT="0" marB="0" anchor="ctr">
                        <a:blipFill>
                          <a:blip r:embed="rId5"/>
                          <a:stretch>
                            <a:fillRect t="-397872" r="-512579" b="-112766"/>
                          </a:stretch>
                        </a:blipFill>
                      </a:tcPr>
                    </a:tc>
                    <a:tc>
                      <a:txBody>
                        <a:bodyPr/>
                        <a:lstStyle/>
                        <a:p>
                          <a:pPr marL="0" marR="0">
                            <a:lnSpc>
                              <a:spcPct val="107000"/>
                            </a:lnSpc>
                            <a:spcBef>
                              <a:spcPts val="0"/>
                            </a:spcBef>
                            <a:spcAft>
                              <a:spcPts val="0"/>
                            </a:spcAft>
                          </a:pPr>
                          <a:r>
                            <a:rPr lang="en-US" sz="1200" b="1" dirty="0">
                              <a:effectLst/>
                            </a:rPr>
                            <a:t>Amount of endurance consumed by routes</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2988074"/>
                      </a:ext>
                    </a:extLst>
                  </a:tr>
                  <a:tr h="288481">
                    <a:tc>
                      <a:txBody>
                        <a:bodyPr/>
                        <a:lstStyle/>
                        <a:p>
                          <a:endParaRPr lang="en-US"/>
                        </a:p>
                      </a:txBody>
                      <a:tcPr marL="68580" marR="68580" marT="0" marB="0" anchor="ctr">
                        <a:blipFill>
                          <a:blip r:embed="rId5"/>
                          <a:stretch>
                            <a:fillRect t="-487500" r="-512579" b="-10417"/>
                          </a:stretch>
                        </a:blipFill>
                      </a:tcPr>
                    </a:tc>
                    <a:tc>
                      <a:txBody>
                        <a:bodyPr/>
                        <a:lstStyle/>
                        <a:p>
                          <a:pPr marL="0" marR="0">
                            <a:lnSpc>
                              <a:spcPct val="107000"/>
                            </a:lnSpc>
                            <a:spcBef>
                              <a:spcPts val="0"/>
                            </a:spcBef>
                            <a:spcAft>
                              <a:spcPts val="0"/>
                            </a:spcAft>
                          </a:pPr>
                          <a:r>
                            <a:rPr lang="en-US" sz="1200" b="1" dirty="0">
                              <a:effectLst/>
                            </a:rPr>
                            <a:t>Amount of endurance consumed by scanning</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8556470"/>
                      </a:ext>
                    </a:extLst>
                  </a:tr>
                </a:tbl>
              </a:graphicData>
            </a:graphic>
          </p:graphicFrame>
        </mc:Fallback>
      </mc:AlternateContent>
      <p:sp>
        <p:nvSpPr>
          <p:cNvPr id="10" name="TextBox 9">
            <a:extLst>
              <a:ext uri="{FF2B5EF4-FFF2-40B4-BE49-F238E27FC236}">
                <a16:creationId xmlns:a16="http://schemas.microsoft.com/office/drawing/2014/main" id="{64081222-EDA1-45C9-AA0D-503C03EE0BE0}"/>
              </a:ext>
            </a:extLst>
          </p:cNvPr>
          <p:cNvSpPr txBox="1"/>
          <p:nvPr/>
        </p:nvSpPr>
        <p:spPr>
          <a:xfrm>
            <a:off x="2855641" y="3816768"/>
            <a:ext cx="2464569" cy="369332"/>
          </a:xfrm>
          <a:prstGeom prst="rect">
            <a:avLst/>
          </a:prstGeom>
          <a:noFill/>
        </p:spPr>
        <p:txBody>
          <a:bodyPr wrap="square" rtlCol="0">
            <a:spAutoFit/>
          </a:bodyPr>
          <a:lstStyle/>
          <a:p>
            <a:r>
              <a:rPr lang="en-US" kern="0" dirty="0">
                <a:solidFill>
                  <a:srgbClr val="002060"/>
                </a:solidFill>
              </a:rPr>
              <a:t>Variables:</a:t>
            </a:r>
          </a:p>
        </p:txBody>
      </p:sp>
    </p:spTree>
    <p:extLst>
      <p:ext uri="{BB962C8B-B14F-4D97-AF65-F5344CB8AC3E}">
        <p14:creationId xmlns:p14="http://schemas.microsoft.com/office/powerpoint/2010/main" val="145700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7A5E6-CD81-4493-B944-0F895E335F97}"/>
              </a:ext>
            </a:extLst>
          </p:cNvPr>
          <p:cNvSpPr>
            <a:spLocks noGrp="1"/>
          </p:cNvSpPr>
          <p:nvPr>
            <p:ph type="title"/>
          </p:nvPr>
        </p:nvSpPr>
        <p:spPr/>
        <p:txBody>
          <a:bodyPr/>
          <a:lstStyle/>
          <a:p>
            <a:r>
              <a:rPr lang="en-US" dirty="0"/>
              <a:t>Problem Formulation and Constraints (2/2)</a:t>
            </a:r>
          </a:p>
        </p:txBody>
      </p:sp>
      <p:sp>
        <p:nvSpPr>
          <p:cNvPr id="3" name="Slide Number Placeholder 2">
            <a:extLst>
              <a:ext uri="{FF2B5EF4-FFF2-40B4-BE49-F238E27FC236}">
                <a16:creationId xmlns:a16="http://schemas.microsoft.com/office/drawing/2014/main" id="{0C9CFD5F-A265-4F67-89EE-92F34265886A}"/>
              </a:ext>
            </a:extLst>
          </p:cNvPr>
          <p:cNvSpPr>
            <a:spLocks noGrp="1"/>
          </p:cNvSpPr>
          <p:nvPr>
            <p:ph type="sldNum" sz="quarter" idx="10"/>
          </p:nvPr>
        </p:nvSpPr>
        <p:spPr/>
        <p:txBody>
          <a:bodyPr/>
          <a:lstStyle/>
          <a:p>
            <a:pPr>
              <a:defRPr/>
            </a:pPr>
            <a:fld id="{18F297E4-7C54-443A-B308-AED81588BC52}" type="slidenum">
              <a:rPr lang="fr-CA" smtClean="0"/>
              <a:pPr>
                <a:defRPr/>
              </a:pPr>
              <a:t>12</a:t>
            </a:fld>
            <a:endParaRPr lang="fr-CA"/>
          </a:p>
        </p:txBody>
      </p:sp>
      <mc:AlternateContent xmlns:mc="http://schemas.openxmlformats.org/markup-compatibility/2006" xmlns:a14="http://schemas.microsoft.com/office/drawing/2010/main">
        <mc:Choice Requires="a14">
          <p:graphicFrame>
            <p:nvGraphicFramePr>
              <p:cNvPr id="5" name="Content Placeholder 7">
                <a:extLst>
                  <a:ext uri="{FF2B5EF4-FFF2-40B4-BE49-F238E27FC236}">
                    <a16:creationId xmlns:a16="http://schemas.microsoft.com/office/drawing/2014/main" id="{7C56453B-1AB2-468C-B601-45D106BB4689}"/>
                  </a:ext>
                </a:extLst>
              </p:cNvPr>
              <p:cNvGraphicFramePr>
                <a:graphicFrameLocks/>
              </p:cNvGraphicFramePr>
              <p:nvPr>
                <p:extLst/>
              </p:nvPr>
            </p:nvGraphicFramePr>
            <p:xfrm>
              <a:off x="1524000" y="1268760"/>
              <a:ext cx="4572000" cy="3024888"/>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402036303"/>
                        </a:ext>
                      </a:extLst>
                    </a:gridCol>
                    <a:gridCol w="831273">
                      <a:extLst>
                        <a:ext uri="{9D8B030D-6E8A-4147-A177-3AD203B41FA5}">
                          <a16:colId xmlns:a16="http://schemas.microsoft.com/office/drawing/2014/main" val="2758562926"/>
                        </a:ext>
                      </a:extLst>
                    </a:gridCol>
                    <a:gridCol w="415636">
                      <a:extLst>
                        <a:ext uri="{9D8B030D-6E8A-4147-A177-3AD203B41FA5}">
                          <a16:colId xmlns:a16="http://schemas.microsoft.com/office/drawing/2014/main" val="1851042937"/>
                        </a:ext>
                      </a:extLst>
                    </a:gridCol>
                  </a:tblGrid>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func>
                                  <m:funcPr>
                                    <m:ctrlPr>
                                      <a:rPr lang="en-US" sz="1200" i="1">
                                        <a:effectLst/>
                                        <a:latin typeface="Cambria Math" panose="02040503050406030204" pitchFamily="18" charset="0"/>
                                      </a:rPr>
                                    </m:ctrlPr>
                                  </m:funcPr>
                                  <m:fName>
                                    <m:r>
                                      <m:rPr>
                                        <m:sty m:val="p"/>
                                      </m:rPr>
                                      <a:rPr lang="en-US" sz="1200">
                                        <a:effectLst/>
                                        <a:latin typeface="Cambria Math" panose="02040503050406030204" pitchFamily="18" charset="0"/>
                                      </a:rPr>
                                      <m:t>min</m:t>
                                    </m:r>
                                  </m:fName>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𝑐</m:t>
                                                    </m:r>
                                                  </m:e>
                                                  <m:sub>
                                                    <m:r>
                                                      <a:rPr lang="en-US" sz="1200">
                                                        <a:effectLst/>
                                                        <a:latin typeface="Cambria Math" panose="02040503050406030204" pitchFamily="18" charset="0"/>
                                                      </a:rPr>
                                                      <m:t>𝑖𝑗</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e>
                                    </m:nary>
                                    <m:r>
                                      <a:rPr lang="en-US" sz="1200">
                                        <a:effectLst/>
                                        <a:latin typeface="Cambria Math" panose="02040503050406030204" pitchFamily="18" charset="0"/>
                                      </a:rPr>
                                      <m:t>+</m:t>
                                    </m:r>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𝑁</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𝑖</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m:t>
                                                </m:r>
                                              </m:sub>
                                            </m:sSub>
                                          </m:e>
                                        </m:nary>
                                      </m:e>
                                    </m:nary>
                                  </m:e>
                                </m:func>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endParaRPr lang="en-US" sz="1200" dirty="0"/>
                        </a:p>
                      </a:txBody>
                      <a:tcPr marL="45057" marR="45057" anchor="ctr"/>
                    </a:tc>
                    <a:tc>
                      <a:txBody>
                        <a:bodyPr/>
                        <a:lstStyle/>
                        <a:p>
                          <a:pPr algn="ctr"/>
                          <a:r>
                            <a:rPr lang="en-US" sz="1200" dirty="0"/>
                            <a:t>(1)</a:t>
                          </a:r>
                        </a:p>
                      </a:txBody>
                      <a:tcPr marL="45057" marR="45057" anchor="ctr"/>
                    </a:tc>
                    <a:extLst>
                      <a:ext uri="{0D108BD9-81ED-4DB2-BD59-A6C34878D82A}">
                        <a16:rowId xmlns:a16="http://schemas.microsoft.com/office/drawing/2014/main" val="3302154570"/>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smtClean="0">
                                        <a:effectLst/>
                                        <a:latin typeface="Cambria Math" panose="02040503050406030204" pitchFamily="18" charset="0"/>
                                      </a:rPr>
                                    </m:ctrlPr>
                                  </m:naryPr>
                                  <m:sub>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e>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𝑖</m:t>
                                        </m:r>
                                      </m:e>
                                    </m:eqAr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r>
                                  <a:rPr lang="en-US" sz="1200" b="0" i="0" smtClean="0">
                                    <a:effectLst/>
                                    <a:latin typeface="Cambria Math" panose="02040503050406030204" pitchFamily="18" charset="0"/>
                                  </a:rPr>
                                  <m:t>≤</m:t>
                                </m:r>
                                <m:r>
                                  <a:rPr lang="en-US" sz="1200">
                                    <a:effectLst/>
                                    <a:latin typeface="Cambria Math" panose="02040503050406030204" pitchFamily="18" charset="0"/>
                                  </a:rPr>
                                  <m:t>1</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𝑁</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r>
                            <a:rPr lang="en-US" sz="1200" dirty="0"/>
                            <a:t>(2)</a:t>
                          </a:r>
                        </a:p>
                      </a:txBody>
                      <a:tcPr marL="45057" marR="45057" anchor="ctr"/>
                    </a:tc>
                    <a:extLst>
                      <a:ext uri="{0D108BD9-81ED-4DB2-BD59-A6C34878D82A}">
                        <a16:rowId xmlns:a16="http://schemas.microsoft.com/office/drawing/2014/main" val="1621384791"/>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𝐻</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𝑁</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𝑘</m:t>
                                    </m:r>
                                  </m:sub>
                                </m:sSub>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r>
                            <a:rPr lang="en-US" sz="1200" dirty="0"/>
                            <a:t>(3)</a:t>
                          </a:r>
                        </a:p>
                      </a:txBody>
                      <a:tcPr marL="45057" marR="45057" anchor="ctr"/>
                    </a:tc>
                    <a:extLst>
                      <a:ext uri="{0D108BD9-81ED-4DB2-BD59-A6C34878D82A}">
                        <a16:rowId xmlns:a16="http://schemas.microsoft.com/office/drawing/2014/main" val="3610405602"/>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a:effectLst/>
                                        <a:latin typeface="Cambria Math" panose="02040503050406030204" pitchFamily="18" charset="0"/>
                                      </a:rPr>
                                    </m:ctrlPr>
                                  </m:naryPr>
                                  <m:sub>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e>
                                      <m:e>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𝑗</m:t>
                                        </m:r>
                                      </m:e>
                                    </m:eqAr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r>
                                  <a:rPr lang="en-US" sz="1200">
                                    <a:effectLst/>
                                    <a:latin typeface="Cambria Math" panose="02040503050406030204" pitchFamily="18" charset="0"/>
                                  </a:rPr>
                                  <m:t>−</m:t>
                                </m:r>
                                <m:nary>
                                  <m:naryPr>
                                    <m:chr m:val="∑"/>
                                    <m:limLoc m:val="undOvr"/>
                                    <m:supHide m:val="on"/>
                                    <m:ctrlPr>
                                      <a:rPr lang="en-US" sz="1200" i="1">
                                        <a:effectLst/>
                                        <a:latin typeface="Cambria Math" panose="02040503050406030204" pitchFamily="18" charset="0"/>
                                      </a:rPr>
                                    </m:ctrlPr>
                                  </m:naryPr>
                                  <m:sub>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e>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𝑖</m:t>
                                        </m:r>
                                      </m:e>
                                    </m:eqAr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𝑗𝑖𝑘</m:t>
                                        </m:r>
                                      </m:sub>
                                    </m:sSub>
                                  </m:e>
                                </m:nary>
                                <m:r>
                                  <a:rPr lang="en-US" sz="1200">
                                    <a:effectLst/>
                                    <a:latin typeface="Cambria Math" panose="02040503050406030204" pitchFamily="18" charset="0"/>
                                  </a:rPr>
                                  <m:t>=0</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𝑘</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𝐾</m:t>
                                </m:r>
                              </m:oMath>
                              <m:oMath xmlns:m="http://schemas.openxmlformats.org/officeDocument/2006/math">
                                <m:r>
                                  <a:rPr lang="en-US" sz="1200" kern="1200">
                                    <a:effectLst/>
                                    <a:latin typeface="Cambria Math" panose="02040503050406030204" pitchFamily="18" charset="0"/>
                                  </a:rPr>
                                  <m:t>𝑗</m:t>
                                </m:r>
                                <m:r>
                                  <a:rPr lang="en-US" sz="1200" kern="1200">
                                    <a:effectLst/>
                                    <a:latin typeface="Cambria Math" panose="02040503050406030204" pitchFamily="18" charset="0"/>
                                  </a:rPr>
                                  <m:t>∈</m:t>
                                </m:r>
                                <m:r>
                                  <a:rPr lang="en-US" sz="1200" kern="1200">
                                    <a:effectLst/>
                                    <a:latin typeface="Cambria Math" panose="02040503050406030204" pitchFamily="18" charset="0"/>
                                  </a:rPr>
                                  <m:t>𝑉</m:t>
                                </m:r>
                              </m:oMath>
                            </m:oMathPara>
                          </a14:m>
                          <a:endParaRPr lang="en-US" sz="1200" dirty="0"/>
                        </a:p>
                      </a:txBody>
                      <a:tcPr marL="45057" marR="45057" anchor="ctr"/>
                    </a:tc>
                    <a:tc>
                      <a:txBody>
                        <a:bodyPr/>
                        <a:lstStyle/>
                        <a:p>
                          <a:pPr algn="ctr"/>
                          <a:r>
                            <a:rPr lang="en-US" sz="1200" dirty="0"/>
                            <a:t>(4)</a:t>
                          </a:r>
                        </a:p>
                      </a:txBody>
                      <a:tcPr marL="45057" marR="45057" anchor="ctr"/>
                    </a:tc>
                    <a:extLst>
                      <a:ext uri="{0D108BD9-81ED-4DB2-BD59-A6C34878D82A}">
                        <a16:rowId xmlns:a16="http://schemas.microsoft.com/office/drawing/2014/main" val="2895251493"/>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=0</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𝑖</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𝐻</m:t>
                                </m:r>
                              </m:oMath>
                              <m:oMath xmlns:m="http://schemas.openxmlformats.org/officeDocument/2006/math">
                                <m:r>
                                  <a:rPr lang="en-US" sz="1200" kern="1200">
                                    <a:effectLst/>
                                    <a:latin typeface="Cambria Math" panose="02040503050406030204" pitchFamily="18" charset="0"/>
                                  </a:rPr>
                                  <m:t>𝑘</m:t>
                                </m:r>
                                <m:r>
                                  <a:rPr lang="en-US" sz="1200" kern="1200">
                                    <a:effectLst/>
                                    <a:latin typeface="Cambria Math" panose="02040503050406030204" pitchFamily="18" charset="0"/>
                                  </a:rPr>
                                  <m:t>∈</m:t>
                                </m:r>
                                <m:r>
                                  <a:rPr lang="en-US" sz="1200" kern="1200">
                                    <a:effectLst/>
                                    <a:latin typeface="Cambria Math" panose="02040503050406030204" pitchFamily="18" charset="0"/>
                                  </a:rPr>
                                  <m:t>𝑁</m:t>
                                </m:r>
                              </m:oMath>
                            </m:oMathPara>
                          </a14:m>
                          <a:endParaRPr lang="en-US" sz="1200" dirty="0"/>
                        </a:p>
                      </a:txBody>
                      <a:tcPr marL="45057" marR="45057" anchor="ctr"/>
                    </a:tc>
                    <a:tc>
                      <a:txBody>
                        <a:bodyPr/>
                        <a:lstStyle/>
                        <a:p>
                          <a:pPr algn="ctr"/>
                          <a:r>
                            <a:rPr lang="en-US" sz="1200" dirty="0"/>
                            <a:t>(5)</a:t>
                          </a:r>
                        </a:p>
                      </a:txBody>
                      <a:tcPr marL="45057" marR="45057" anchor="ctr"/>
                    </a:tc>
                    <a:extLst>
                      <a:ext uri="{0D108BD9-81ED-4DB2-BD59-A6C34878D82A}">
                        <a16:rowId xmlns:a16="http://schemas.microsoft.com/office/drawing/2014/main" val="2523831354"/>
                      </a:ext>
                    </a:extLst>
                  </a:tr>
                </a:tbl>
              </a:graphicData>
            </a:graphic>
          </p:graphicFrame>
        </mc:Choice>
        <mc:Fallback xmlns="">
          <p:graphicFrame>
            <p:nvGraphicFramePr>
              <p:cNvPr id="5" name="Content Placeholder 7">
                <a:extLst>
                  <a:ext uri="{FF2B5EF4-FFF2-40B4-BE49-F238E27FC236}">
                    <a16:creationId xmlns:a16="http://schemas.microsoft.com/office/drawing/2014/main" id="{7C56453B-1AB2-468C-B601-45D106BB4689}"/>
                  </a:ext>
                </a:extLst>
              </p:cNvPr>
              <p:cNvGraphicFramePr>
                <a:graphicFrameLocks/>
              </p:cNvGraphicFramePr>
              <p:nvPr>
                <p:extLst/>
              </p:nvPr>
            </p:nvGraphicFramePr>
            <p:xfrm>
              <a:off x="1524000" y="1268760"/>
              <a:ext cx="4572000" cy="3024888"/>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402036303"/>
                        </a:ext>
                      </a:extLst>
                    </a:gridCol>
                    <a:gridCol w="831273">
                      <a:extLst>
                        <a:ext uri="{9D8B030D-6E8A-4147-A177-3AD203B41FA5}">
                          <a16:colId xmlns:a16="http://schemas.microsoft.com/office/drawing/2014/main" val="2758562926"/>
                        </a:ext>
                      </a:extLst>
                    </a:gridCol>
                    <a:gridCol w="415636">
                      <a:extLst>
                        <a:ext uri="{9D8B030D-6E8A-4147-A177-3AD203B41FA5}">
                          <a16:colId xmlns:a16="http://schemas.microsoft.com/office/drawing/2014/main" val="1851042937"/>
                        </a:ext>
                      </a:extLst>
                    </a:gridCol>
                  </a:tblGrid>
                  <a:tr h="573215">
                    <a:tc>
                      <a:txBody>
                        <a:bodyPr/>
                        <a:lstStyle/>
                        <a:p>
                          <a:endParaRPr lang="en-US"/>
                        </a:p>
                      </a:txBody>
                      <a:tcPr marL="33793" marR="33793" marT="0" marB="0" anchor="ctr">
                        <a:blipFill>
                          <a:blip r:embed="rId2"/>
                          <a:stretch>
                            <a:fillRect r="-37615" b="-428723"/>
                          </a:stretch>
                        </a:blipFill>
                      </a:tcPr>
                    </a:tc>
                    <a:tc>
                      <a:txBody>
                        <a:bodyPr/>
                        <a:lstStyle/>
                        <a:p>
                          <a:pPr algn="ctr"/>
                          <a:endParaRPr lang="en-US" sz="1200" dirty="0"/>
                        </a:p>
                      </a:txBody>
                      <a:tcPr marL="45057" marR="45057" anchor="ctr"/>
                    </a:tc>
                    <a:tc>
                      <a:txBody>
                        <a:bodyPr/>
                        <a:lstStyle/>
                        <a:p>
                          <a:pPr algn="ctr"/>
                          <a:r>
                            <a:rPr lang="en-US" sz="1200" dirty="0"/>
                            <a:t>(1)</a:t>
                          </a:r>
                        </a:p>
                      </a:txBody>
                      <a:tcPr marL="45057" marR="45057" anchor="ctr"/>
                    </a:tc>
                    <a:extLst>
                      <a:ext uri="{0D108BD9-81ED-4DB2-BD59-A6C34878D82A}">
                        <a16:rowId xmlns:a16="http://schemas.microsoft.com/office/drawing/2014/main" val="3302154570"/>
                      </a:ext>
                    </a:extLst>
                  </a:tr>
                  <a:tr h="710629">
                    <a:tc>
                      <a:txBody>
                        <a:bodyPr/>
                        <a:lstStyle/>
                        <a:p>
                          <a:endParaRPr lang="en-US"/>
                        </a:p>
                      </a:txBody>
                      <a:tcPr marL="33793" marR="33793" marT="0" marB="0" anchor="ctr">
                        <a:blipFill>
                          <a:blip r:embed="rId2"/>
                          <a:stretch>
                            <a:fillRect t="-80342" r="-37615" b="-244444"/>
                          </a:stretch>
                        </a:blipFill>
                      </a:tcPr>
                    </a:tc>
                    <a:tc>
                      <a:txBody>
                        <a:bodyPr/>
                        <a:lstStyle/>
                        <a:p>
                          <a:endParaRPr lang="en-US"/>
                        </a:p>
                      </a:txBody>
                      <a:tcPr marL="33793" marR="33793" marT="0" marB="0" anchor="ctr">
                        <a:blipFill>
                          <a:blip r:embed="rId2"/>
                          <a:stretch>
                            <a:fillRect l="-397810" t="-80342" r="-49635" b="-244444"/>
                          </a:stretch>
                        </a:blipFill>
                      </a:tcPr>
                    </a:tc>
                    <a:tc>
                      <a:txBody>
                        <a:bodyPr/>
                        <a:lstStyle/>
                        <a:p>
                          <a:pPr algn="ctr"/>
                          <a:r>
                            <a:rPr lang="en-US" sz="1200" dirty="0"/>
                            <a:t>(2)</a:t>
                          </a:r>
                        </a:p>
                      </a:txBody>
                      <a:tcPr marL="45057" marR="45057" anchor="ctr"/>
                    </a:tc>
                    <a:extLst>
                      <a:ext uri="{0D108BD9-81ED-4DB2-BD59-A6C34878D82A}">
                        <a16:rowId xmlns:a16="http://schemas.microsoft.com/office/drawing/2014/main" val="1621384791"/>
                      </a:ext>
                    </a:extLst>
                  </a:tr>
                  <a:tr h="573215">
                    <a:tc>
                      <a:txBody>
                        <a:bodyPr/>
                        <a:lstStyle/>
                        <a:p>
                          <a:endParaRPr lang="en-US"/>
                        </a:p>
                      </a:txBody>
                      <a:tcPr marL="33793" marR="33793" marT="0" marB="0" anchor="ctr">
                        <a:blipFill>
                          <a:blip r:embed="rId2"/>
                          <a:stretch>
                            <a:fillRect t="-224468" r="-37615" b="-204255"/>
                          </a:stretch>
                        </a:blipFill>
                      </a:tcPr>
                    </a:tc>
                    <a:tc>
                      <a:txBody>
                        <a:bodyPr/>
                        <a:lstStyle/>
                        <a:p>
                          <a:endParaRPr lang="en-US"/>
                        </a:p>
                      </a:txBody>
                      <a:tcPr marL="33793" marR="33793" marT="0" marB="0" anchor="ctr">
                        <a:blipFill>
                          <a:blip r:embed="rId2"/>
                          <a:stretch>
                            <a:fillRect l="-397810" t="-224468" r="-49635" b="-204255"/>
                          </a:stretch>
                        </a:blipFill>
                      </a:tcPr>
                    </a:tc>
                    <a:tc>
                      <a:txBody>
                        <a:bodyPr/>
                        <a:lstStyle/>
                        <a:p>
                          <a:pPr algn="ctr"/>
                          <a:r>
                            <a:rPr lang="en-US" sz="1200" dirty="0"/>
                            <a:t>(3)</a:t>
                          </a:r>
                        </a:p>
                      </a:txBody>
                      <a:tcPr marL="45057" marR="45057" anchor="ctr"/>
                    </a:tc>
                    <a:extLst>
                      <a:ext uri="{0D108BD9-81ED-4DB2-BD59-A6C34878D82A}">
                        <a16:rowId xmlns:a16="http://schemas.microsoft.com/office/drawing/2014/main" val="3610405602"/>
                      </a:ext>
                    </a:extLst>
                  </a:tr>
                  <a:tr h="710629">
                    <a:tc>
                      <a:txBody>
                        <a:bodyPr/>
                        <a:lstStyle/>
                        <a:p>
                          <a:endParaRPr lang="en-US"/>
                        </a:p>
                      </a:txBody>
                      <a:tcPr marL="33793" marR="33793" marT="0" marB="0" anchor="ctr">
                        <a:blipFill>
                          <a:blip r:embed="rId2"/>
                          <a:stretch>
                            <a:fillRect t="-260684" r="-37615" b="-64103"/>
                          </a:stretch>
                        </a:blipFill>
                      </a:tcPr>
                    </a:tc>
                    <a:tc>
                      <a:txBody>
                        <a:bodyPr/>
                        <a:lstStyle/>
                        <a:p>
                          <a:endParaRPr lang="en-US"/>
                        </a:p>
                      </a:txBody>
                      <a:tcPr marL="45057" marR="45057" anchor="ctr">
                        <a:blipFill>
                          <a:blip r:embed="rId2"/>
                          <a:stretch>
                            <a:fillRect l="-397810" t="-260684" r="-49635" b="-64103"/>
                          </a:stretch>
                        </a:blipFill>
                      </a:tcPr>
                    </a:tc>
                    <a:tc>
                      <a:txBody>
                        <a:bodyPr/>
                        <a:lstStyle/>
                        <a:p>
                          <a:pPr algn="ctr"/>
                          <a:r>
                            <a:rPr lang="en-US" sz="1200" dirty="0"/>
                            <a:t>(4)</a:t>
                          </a:r>
                        </a:p>
                      </a:txBody>
                      <a:tcPr marL="45057" marR="45057" anchor="ctr"/>
                    </a:tc>
                    <a:extLst>
                      <a:ext uri="{0D108BD9-81ED-4DB2-BD59-A6C34878D82A}">
                        <a16:rowId xmlns:a16="http://schemas.microsoft.com/office/drawing/2014/main" val="2895251493"/>
                      </a:ext>
                    </a:extLst>
                  </a:tr>
                  <a:tr h="457200">
                    <a:tc>
                      <a:txBody>
                        <a:bodyPr/>
                        <a:lstStyle/>
                        <a:p>
                          <a:endParaRPr lang="en-US"/>
                        </a:p>
                      </a:txBody>
                      <a:tcPr marL="33793" marR="33793" marT="0" marB="0" anchor="ctr">
                        <a:blipFill>
                          <a:blip r:embed="rId2"/>
                          <a:stretch>
                            <a:fillRect t="-562667" r="-37615"/>
                          </a:stretch>
                        </a:blipFill>
                      </a:tcPr>
                    </a:tc>
                    <a:tc>
                      <a:txBody>
                        <a:bodyPr/>
                        <a:lstStyle/>
                        <a:p>
                          <a:endParaRPr lang="en-US"/>
                        </a:p>
                      </a:txBody>
                      <a:tcPr marL="45057" marR="45057" anchor="ctr">
                        <a:blipFill>
                          <a:blip r:embed="rId2"/>
                          <a:stretch>
                            <a:fillRect l="-397810" t="-562667" r="-49635"/>
                          </a:stretch>
                        </a:blipFill>
                      </a:tcPr>
                    </a:tc>
                    <a:tc>
                      <a:txBody>
                        <a:bodyPr/>
                        <a:lstStyle/>
                        <a:p>
                          <a:pPr algn="ctr"/>
                          <a:r>
                            <a:rPr lang="en-US" sz="1200" dirty="0"/>
                            <a:t>(5)</a:t>
                          </a:r>
                        </a:p>
                      </a:txBody>
                      <a:tcPr marL="45057" marR="45057" anchor="ctr"/>
                    </a:tc>
                    <a:extLst>
                      <a:ext uri="{0D108BD9-81ED-4DB2-BD59-A6C34878D82A}">
                        <a16:rowId xmlns:a16="http://schemas.microsoft.com/office/drawing/2014/main" val="25238313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Content Placeholder 11">
                <a:extLst>
                  <a:ext uri="{FF2B5EF4-FFF2-40B4-BE49-F238E27FC236}">
                    <a16:creationId xmlns:a16="http://schemas.microsoft.com/office/drawing/2014/main" id="{6909527B-FCF5-4DFE-B251-F3E3806A3015}"/>
                  </a:ext>
                </a:extLst>
              </p:cNvPr>
              <p:cNvGraphicFramePr>
                <a:graphicFrameLocks/>
              </p:cNvGraphicFramePr>
              <p:nvPr>
                <p:extLst/>
              </p:nvPr>
            </p:nvGraphicFramePr>
            <p:xfrm>
              <a:off x="6096000" y="1332834"/>
              <a:ext cx="4572000" cy="2960815"/>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124853009"/>
                        </a:ext>
                      </a:extLst>
                    </a:gridCol>
                    <a:gridCol w="831273">
                      <a:extLst>
                        <a:ext uri="{9D8B030D-6E8A-4147-A177-3AD203B41FA5}">
                          <a16:colId xmlns:a16="http://schemas.microsoft.com/office/drawing/2014/main" val="3062497647"/>
                        </a:ext>
                      </a:extLst>
                    </a:gridCol>
                    <a:gridCol w="415636">
                      <a:extLst>
                        <a:ext uri="{9D8B030D-6E8A-4147-A177-3AD203B41FA5}">
                          <a16:colId xmlns:a16="http://schemas.microsoft.com/office/drawing/2014/main" val="1435136776"/>
                        </a:ext>
                      </a:extLst>
                    </a:gridCol>
                  </a:tblGrid>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𝑗</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𝑗𝑘</m:t>
                                        </m:r>
                                      </m:sub>
                                    </m:sSub>
                                  </m:e>
                                </m:d>
                                <m:r>
                                  <a:rPr lang="en-US" sz="1200">
                                    <a:effectLst/>
                                    <a:latin typeface="Cambria Math" panose="02040503050406030204" pitchFamily="18" charset="0"/>
                                  </a:rPr>
                                  <m:t>≤</m:t>
                                </m:r>
                                <m:r>
                                  <a:rPr lang="en-US" sz="1200">
                                    <a:effectLst/>
                                    <a:latin typeface="Cambria Math" panose="02040503050406030204" pitchFamily="18" charset="0"/>
                                  </a:rPr>
                                  <m:t>𝑀</m:t>
                                </m:r>
                                <m:d>
                                  <m:dPr>
                                    <m:ctrlPr>
                                      <a:rPr lang="en-US" sz="1200" i="1">
                                        <a:effectLst/>
                                        <a:latin typeface="Cambria Math" panose="02040503050406030204" pitchFamily="18" charset="0"/>
                                      </a:rPr>
                                    </m:ctrlPr>
                                  </m:dPr>
                                  <m:e>
                                    <m:r>
                                      <a:rPr lang="en-US" sz="1200">
                                        <a:effectLst/>
                                        <a:latin typeface="Cambria Math" panose="02040503050406030204" pitchFamily="18" charset="0"/>
                                      </a:rPr>
                                      <m:t>1−</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𝑖</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𝑉</m:t>
                                </m:r>
                              </m:oMath>
                              <m:oMath xmlns:m="http://schemas.openxmlformats.org/officeDocument/2006/math">
                                <m:r>
                                  <a:rPr lang="en-US" sz="1200" kern="1200">
                                    <a:effectLst/>
                                    <a:latin typeface="Cambria Math" panose="02040503050406030204" pitchFamily="18" charset="0"/>
                                  </a:rPr>
                                  <m:t>𝑗</m:t>
                                </m:r>
                                <m:r>
                                  <a:rPr lang="en-US" sz="1200" kern="1200">
                                    <a:effectLst/>
                                    <a:latin typeface="Cambria Math" panose="02040503050406030204" pitchFamily="18" charset="0"/>
                                  </a:rPr>
                                  <m:t>∈</m:t>
                                </m:r>
                                <m:r>
                                  <a:rPr lang="en-US" sz="1200" kern="1200">
                                    <a:effectLst/>
                                    <a:latin typeface="Cambria Math" panose="02040503050406030204" pitchFamily="18" charset="0"/>
                                  </a:rPr>
                                  <m:t>𝑁</m:t>
                                </m:r>
                              </m:oMath>
                              <m:oMath xmlns:m="http://schemas.openxmlformats.org/officeDocument/2006/math">
                                <m:r>
                                  <a:rPr lang="en-US" sz="1200" kern="1200">
                                    <a:effectLst/>
                                    <a:latin typeface="Cambria Math" panose="02040503050406030204" pitchFamily="18" charset="0"/>
                                  </a:rPr>
                                  <m:t>𝑘</m:t>
                                </m:r>
                                <m:r>
                                  <a:rPr lang="en-US" sz="1200" kern="1200">
                                    <a:effectLst/>
                                    <a:latin typeface="Cambria Math" panose="02040503050406030204" pitchFamily="18" charset="0"/>
                                  </a:rPr>
                                  <m:t>∈</m:t>
                                </m:r>
                                <m:r>
                                  <a:rPr lang="en-US" sz="1200" kern="1200">
                                    <a:effectLst/>
                                    <a:latin typeface="Cambria Math" panose="02040503050406030204" pitchFamily="18" charset="0"/>
                                  </a:rPr>
                                  <m:t>𝐾</m:t>
                                </m:r>
                              </m:oMath>
                              <m:oMath xmlns:m="http://schemas.openxmlformats.org/officeDocument/2006/math">
                                <m:r>
                                  <a:rPr lang="en-US" sz="1200" kern="1200">
                                    <a:effectLst/>
                                    <a:latin typeface="Cambria Math" panose="02040503050406030204" pitchFamily="18" charset="0"/>
                                  </a:rPr>
                                  <m:t>𝑖</m:t>
                                </m:r>
                                <m:r>
                                  <a:rPr lang="en-US" sz="1200" kern="1200">
                                    <a:effectLst/>
                                    <a:latin typeface="Cambria Math" panose="02040503050406030204" pitchFamily="18" charset="0"/>
                                  </a:rPr>
                                  <m:t>≠</m:t>
                                </m:r>
                                <m:r>
                                  <a:rPr lang="en-US" sz="1200" kern="1200">
                                    <a:effectLst/>
                                    <a:latin typeface="Cambria Math" panose="02040503050406030204" pitchFamily="18" charset="0"/>
                                  </a:rPr>
                                  <m:t>𝑗</m:t>
                                </m:r>
                              </m:oMath>
                            </m:oMathPara>
                          </a14:m>
                          <a:endParaRPr lang="en-US" sz="1200" dirty="0"/>
                        </a:p>
                      </a:txBody>
                      <a:tcPr marL="45057" marR="45057" anchor="ctr"/>
                    </a:tc>
                    <a:tc>
                      <a:txBody>
                        <a:bodyPr/>
                        <a:lstStyle/>
                        <a:p>
                          <a:pPr algn="ctr"/>
                          <a:r>
                            <a:rPr lang="en-US" sz="1200" dirty="0"/>
                            <a:t>(6)</a:t>
                          </a:r>
                        </a:p>
                      </a:txBody>
                      <a:tcPr marL="45057" marR="45057" anchor="ctr"/>
                    </a:tc>
                    <a:extLst>
                      <a:ext uri="{0D108BD9-81ED-4DB2-BD59-A6C34878D82A}">
                        <a16:rowId xmlns:a16="http://schemas.microsoft.com/office/drawing/2014/main" val="132889254"/>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𝑗</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𝑗𝑘</m:t>
                                        </m:r>
                                      </m:sub>
                                    </m:sSub>
                                  </m:e>
                                </m:d>
                                <m:r>
                                  <a:rPr lang="en-US" sz="1200">
                                    <a:effectLst/>
                                    <a:latin typeface="Cambria Math" panose="02040503050406030204" pitchFamily="18" charset="0"/>
                                  </a:rPr>
                                  <m:t>≥−</m:t>
                                </m:r>
                                <m:r>
                                  <a:rPr lang="en-US" sz="1200">
                                    <a:effectLst/>
                                    <a:latin typeface="Cambria Math" panose="02040503050406030204" pitchFamily="18" charset="0"/>
                                  </a:rPr>
                                  <m:t>𝑀</m:t>
                                </m:r>
                                <m:d>
                                  <m:dPr>
                                    <m:ctrlPr>
                                      <a:rPr lang="en-US" sz="1200" i="1">
                                        <a:effectLst/>
                                        <a:latin typeface="Cambria Math" panose="02040503050406030204" pitchFamily="18" charset="0"/>
                                      </a:rPr>
                                    </m:ctrlPr>
                                  </m:dPr>
                                  <m:e>
                                    <m:r>
                                      <a:rPr lang="en-US" sz="1200">
                                        <a:effectLst/>
                                        <a:latin typeface="Cambria Math" panose="02040503050406030204" pitchFamily="18" charset="0"/>
                                      </a:rPr>
                                      <m:t>1−</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𝑖</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𝑉</m:t>
                                </m:r>
                              </m:oMath>
                              <m:oMath xmlns:m="http://schemas.openxmlformats.org/officeDocument/2006/math">
                                <m:r>
                                  <a:rPr lang="en-US" sz="1200" kern="1200">
                                    <a:effectLst/>
                                    <a:latin typeface="Cambria Math" panose="02040503050406030204" pitchFamily="18" charset="0"/>
                                  </a:rPr>
                                  <m:t>𝑗</m:t>
                                </m:r>
                                <m:r>
                                  <a:rPr lang="en-US" sz="1200" kern="1200">
                                    <a:effectLst/>
                                    <a:latin typeface="Cambria Math" panose="02040503050406030204" pitchFamily="18" charset="0"/>
                                  </a:rPr>
                                  <m:t>∈</m:t>
                                </m:r>
                                <m:r>
                                  <a:rPr lang="en-US" sz="1200" kern="1200">
                                    <a:effectLst/>
                                    <a:latin typeface="Cambria Math" panose="02040503050406030204" pitchFamily="18" charset="0"/>
                                  </a:rPr>
                                  <m:t>𝑁</m:t>
                                </m:r>
                              </m:oMath>
                              <m:oMath xmlns:m="http://schemas.openxmlformats.org/officeDocument/2006/math">
                                <m:r>
                                  <a:rPr lang="en-US" sz="1200" kern="1200">
                                    <a:effectLst/>
                                    <a:latin typeface="Cambria Math" panose="02040503050406030204" pitchFamily="18" charset="0"/>
                                  </a:rPr>
                                  <m:t>𝑘</m:t>
                                </m:r>
                                <m:r>
                                  <a:rPr lang="en-US" sz="1200" kern="1200">
                                    <a:effectLst/>
                                    <a:latin typeface="Cambria Math" panose="02040503050406030204" pitchFamily="18" charset="0"/>
                                  </a:rPr>
                                  <m:t>∈</m:t>
                                </m:r>
                                <m:r>
                                  <a:rPr lang="en-US" sz="1200" kern="1200">
                                    <a:effectLst/>
                                    <a:latin typeface="Cambria Math" panose="02040503050406030204" pitchFamily="18" charset="0"/>
                                  </a:rPr>
                                  <m:t>𝐾</m:t>
                                </m:r>
                              </m:oMath>
                              <m:oMath xmlns:m="http://schemas.openxmlformats.org/officeDocument/2006/math">
                                <m:r>
                                  <a:rPr lang="en-US" sz="1200" kern="1200">
                                    <a:effectLst/>
                                    <a:latin typeface="Cambria Math" panose="02040503050406030204" pitchFamily="18" charset="0"/>
                                  </a:rPr>
                                  <m:t>𝑖</m:t>
                                </m:r>
                                <m:r>
                                  <a:rPr lang="en-US" sz="1200" kern="1200">
                                    <a:effectLst/>
                                    <a:latin typeface="Cambria Math" panose="02040503050406030204" pitchFamily="18" charset="0"/>
                                  </a:rPr>
                                  <m:t>≠</m:t>
                                </m:r>
                                <m:r>
                                  <a:rPr lang="en-US" sz="1200" kern="1200">
                                    <a:effectLst/>
                                    <a:latin typeface="Cambria Math" panose="02040503050406030204" pitchFamily="18" charset="0"/>
                                  </a:rPr>
                                  <m:t>𝑗</m:t>
                                </m:r>
                              </m:oMath>
                            </m:oMathPara>
                          </a14:m>
                          <a:endParaRPr lang="en-US" sz="1200" dirty="0"/>
                        </a:p>
                      </a:txBody>
                      <a:tcPr marL="45057" marR="45057" anchor="ctr"/>
                    </a:tc>
                    <a:tc>
                      <a:txBody>
                        <a:bodyPr/>
                        <a:lstStyle/>
                        <a:p>
                          <a:pPr algn="ctr"/>
                          <a:r>
                            <a:rPr lang="en-US" sz="1200" dirty="0"/>
                            <a:t>(7)</a:t>
                          </a:r>
                        </a:p>
                      </a:txBody>
                      <a:tcPr marL="45057" marR="45057" anchor="ctr"/>
                    </a:tc>
                    <a:extLst>
                      <a:ext uri="{0D108BD9-81ED-4DB2-BD59-A6C34878D82A}">
                        <a16:rowId xmlns:a16="http://schemas.microsoft.com/office/drawing/2014/main" val="3458622089"/>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m:t>
                                </m:r>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𝑞</m:t>
                                    </m:r>
                                  </m:e>
                                  <m:sub>
                                    <m:r>
                                      <a:rPr lang="en-US" sz="1200">
                                        <a:effectLst/>
                                        <a:latin typeface="Cambria Math" panose="02040503050406030204" pitchFamily="18" charset="0"/>
                                      </a:rPr>
                                      <m:t>𝑘</m:t>
                                    </m:r>
                                  </m:sub>
                                  <m:sup>
                                    <m:r>
                                      <a:rPr lang="en-US" sz="1200">
                                        <a:effectLst/>
                                        <a:latin typeface="Cambria Math" panose="02040503050406030204" pitchFamily="18" charset="0"/>
                                      </a:rPr>
                                      <m:t>𝑆</m:t>
                                    </m:r>
                                  </m:sup>
                                </m:sSubSup>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𝑘</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𝐾</m:t>
                                </m:r>
                              </m:oMath>
                            </m:oMathPara>
                          </a14:m>
                          <a:endParaRPr lang="en-US" sz="1200" dirty="0"/>
                        </a:p>
                      </a:txBody>
                      <a:tcPr marL="45057" marR="45057" anchor="ctr"/>
                    </a:tc>
                    <a:tc>
                      <a:txBody>
                        <a:bodyPr/>
                        <a:lstStyle/>
                        <a:p>
                          <a:pPr algn="ctr"/>
                          <a:r>
                            <a:rPr lang="en-US" sz="1200" dirty="0"/>
                            <a:t>(8)</a:t>
                          </a:r>
                        </a:p>
                      </a:txBody>
                      <a:tcPr marL="45057" marR="45057" anchor="ctr"/>
                    </a:tc>
                    <a:extLst>
                      <a:ext uri="{0D108BD9-81ED-4DB2-BD59-A6C34878D82A}">
                        <a16:rowId xmlns:a16="http://schemas.microsoft.com/office/drawing/2014/main" val="167471128"/>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𝑐</m:t>
                                            </m:r>
                                          </m:e>
                                          <m:sub>
                                            <m:r>
                                              <a:rPr lang="en-US" sz="1200">
                                                <a:effectLst/>
                                                <a:latin typeface="Cambria Math" panose="02040503050406030204" pitchFamily="18" charset="0"/>
                                              </a:rPr>
                                              <m:t>𝑖𝑗</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r>
                                  <a:rPr lang="en-US" sz="1200">
                                    <a:effectLst/>
                                    <a:latin typeface="Cambria Math" panose="02040503050406030204" pitchFamily="18" charset="0"/>
                                  </a:rPr>
                                  <m:t>+</m:t>
                                </m:r>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𝑖</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r>
                                  <a:rPr lang="en-US" sz="1200">
                                    <a:effectLst/>
                                    <a:latin typeface="Cambria Math" panose="02040503050406030204" pitchFamily="18" charset="0"/>
                                  </a:rPr>
                                  <m:t>≤</m:t>
                                </m:r>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𝑞</m:t>
                                    </m:r>
                                  </m:e>
                                  <m:sub>
                                    <m:r>
                                      <a:rPr lang="en-US" sz="1200">
                                        <a:effectLst/>
                                        <a:latin typeface="Cambria Math" panose="02040503050406030204" pitchFamily="18" charset="0"/>
                                      </a:rPr>
                                      <m:t>𝑘</m:t>
                                    </m:r>
                                  </m:sub>
                                  <m:sup>
                                    <m:r>
                                      <a:rPr lang="en-US" sz="1200">
                                        <a:effectLst/>
                                        <a:latin typeface="Cambria Math" panose="02040503050406030204" pitchFamily="18" charset="0"/>
                                      </a:rPr>
                                      <m:t>𝑅</m:t>
                                    </m:r>
                                  </m:sup>
                                </m:sSubSup>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𝑘</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𝐾</m:t>
                                </m:r>
                              </m:oMath>
                            </m:oMathPara>
                          </a14:m>
                          <a:endParaRPr lang="en-US" sz="1200" dirty="0"/>
                        </a:p>
                      </a:txBody>
                      <a:tcPr marL="45057" marR="45057" anchor="ctr"/>
                    </a:tc>
                    <a:tc>
                      <a:txBody>
                        <a:bodyPr/>
                        <a:lstStyle/>
                        <a:p>
                          <a:pPr algn="ctr"/>
                          <a:r>
                            <a:rPr lang="en-US" sz="1200" dirty="0"/>
                            <a:t>(9)</a:t>
                          </a:r>
                        </a:p>
                      </a:txBody>
                      <a:tcPr marL="45057" marR="45057" anchor="ctr"/>
                    </a:tc>
                    <a:extLst>
                      <a:ext uri="{0D108BD9-81ED-4DB2-BD59-A6C34878D82A}">
                        <a16:rowId xmlns:a16="http://schemas.microsoft.com/office/drawing/2014/main" val="3119378758"/>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𝑞</m:t>
                                    </m:r>
                                  </m:e>
                                  <m:sub>
                                    <m:r>
                                      <a:rPr lang="en-US" sz="1200">
                                        <a:effectLst/>
                                        <a:latin typeface="Cambria Math" panose="02040503050406030204" pitchFamily="18" charset="0"/>
                                      </a:rPr>
                                      <m:t>𝑘</m:t>
                                    </m:r>
                                  </m:sub>
                                  <m:sup>
                                    <m:r>
                                      <a:rPr lang="en-US" sz="1200">
                                        <a:effectLst/>
                                        <a:latin typeface="Cambria Math" panose="02040503050406030204" pitchFamily="18" charset="0"/>
                                      </a:rPr>
                                      <m:t>𝑠</m:t>
                                    </m:r>
                                  </m:sup>
                                </m:sSubSup>
                                <m:r>
                                  <a:rPr lang="en-US" sz="1200">
                                    <a:effectLst/>
                                    <a:latin typeface="Cambria Math" panose="02040503050406030204" pitchFamily="18" charset="0"/>
                                  </a:rPr>
                                  <m:t>+</m:t>
                                </m:r>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𝑞</m:t>
                                    </m:r>
                                  </m:e>
                                  <m:sub>
                                    <m:r>
                                      <a:rPr lang="en-US" sz="1200">
                                        <a:effectLst/>
                                        <a:latin typeface="Cambria Math" panose="02040503050406030204" pitchFamily="18" charset="0"/>
                                      </a:rPr>
                                      <m:t>𝑘</m:t>
                                    </m:r>
                                  </m:sub>
                                  <m:sup>
                                    <m:r>
                                      <a:rPr lang="en-US" sz="1200">
                                        <a:effectLst/>
                                        <a:latin typeface="Cambria Math" panose="02040503050406030204" pitchFamily="18" charset="0"/>
                                      </a:rPr>
                                      <m:t>𝑅</m:t>
                                    </m:r>
                                  </m:sup>
                                </m:sSubSup>
                                <m:r>
                                  <a:rPr lang="en-US" sz="1200">
                                    <a:effectLst/>
                                    <a:latin typeface="Cambria Math" panose="02040503050406030204" pitchFamily="18" charset="0"/>
                                  </a:rPr>
                                  <m:t>≤</m:t>
                                </m:r>
                                <m:r>
                                  <a:rPr lang="en-US" sz="1200">
                                    <a:effectLst/>
                                    <a:latin typeface="Cambria Math" panose="02040503050406030204" pitchFamily="18" charset="0"/>
                                  </a:rPr>
                                  <m:t>𝑄</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𝑘</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𝐾</m:t>
                                </m:r>
                              </m:oMath>
                            </m:oMathPara>
                          </a14:m>
                          <a:endParaRPr lang="en-US" sz="1200" dirty="0"/>
                        </a:p>
                      </a:txBody>
                      <a:tcPr marL="45057" marR="45057" anchor="ctr"/>
                    </a:tc>
                    <a:tc>
                      <a:txBody>
                        <a:bodyPr/>
                        <a:lstStyle/>
                        <a:p>
                          <a:pPr algn="ctr"/>
                          <a:r>
                            <a:rPr lang="en-US" sz="1200" dirty="0"/>
                            <a:t>(10)</a:t>
                          </a:r>
                        </a:p>
                      </a:txBody>
                      <a:tcPr marL="45057" marR="45057" anchor="ctr"/>
                    </a:tc>
                    <a:extLst>
                      <a:ext uri="{0D108BD9-81ED-4DB2-BD59-A6C34878D82A}">
                        <a16:rowId xmlns:a16="http://schemas.microsoft.com/office/drawing/2014/main" val="2403727743"/>
                      </a:ext>
                    </a:extLst>
                  </a:tr>
                </a:tbl>
              </a:graphicData>
            </a:graphic>
          </p:graphicFrame>
        </mc:Choice>
        <mc:Fallback xmlns="">
          <p:graphicFrame>
            <p:nvGraphicFramePr>
              <p:cNvPr id="6" name="Content Placeholder 11">
                <a:extLst>
                  <a:ext uri="{FF2B5EF4-FFF2-40B4-BE49-F238E27FC236}">
                    <a16:creationId xmlns:a16="http://schemas.microsoft.com/office/drawing/2014/main" id="{6909527B-FCF5-4DFE-B251-F3E3806A3015}"/>
                  </a:ext>
                </a:extLst>
              </p:cNvPr>
              <p:cNvGraphicFramePr>
                <a:graphicFrameLocks/>
              </p:cNvGraphicFramePr>
              <p:nvPr>
                <p:extLst/>
              </p:nvPr>
            </p:nvGraphicFramePr>
            <p:xfrm>
              <a:off x="6096000" y="1332834"/>
              <a:ext cx="4572000" cy="2960815"/>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124853009"/>
                        </a:ext>
                      </a:extLst>
                    </a:gridCol>
                    <a:gridCol w="831273">
                      <a:extLst>
                        <a:ext uri="{9D8B030D-6E8A-4147-A177-3AD203B41FA5}">
                          <a16:colId xmlns:a16="http://schemas.microsoft.com/office/drawing/2014/main" val="3062497647"/>
                        </a:ext>
                      </a:extLst>
                    </a:gridCol>
                    <a:gridCol w="415636">
                      <a:extLst>
                        <a:ext uri="{9D8B030D-6E8A-4147-A177-3AD203B41FA5}">
                          <a16:colId xmlns:a16="http://schemas.microsoft.com/office/drawing/2014/main" val="1435136776"/>
                        </a:ext>
                      </a:extLst>
                    </a:gridCol>
                  </a:tblGrid>
                  <a:tr h="822960">
                    <a:tc>
                      <a:txBody>
                        <a:bodyPr/>
                        <a:lstStyle/>
                        <a:p>
                          <a:endParaRPr lang="en-US"/>
                        </a:p>
                      </a:txBody>
                      <a:tcPr marL="33793" marR="33793" marT="0" marB="0" anchor="ctr">
                        <a:blipFill>
                          <a:blip r:embed="rId3"/>
                          <a:stretch>
                            <a:fillRect r="-37615" b="-260741"/>
                          </a:stretch>
                        </a:blipFill>
                      </a:tcPr>
                    </a:tc>
                    <a:tc>
                      <a:txBody>
                        <a:bodyPr/>
                        <a:lstStyle/>
                        <a:p>
                          <a:endParaRPr lang="en-US"/>
                        </a:p>
                      </a:txBody>
                      <a:tcPr marL="45057" marR="45057" anchor="ctr">
                        <a:blipFill>
                          <a:blip r:embed="rId3"/>
                          <a:stretch>
                            <a:fillRect l="-397810" r="-49635" b="-260741"/>
                          </a:stretch>
                        </a:blipFill>
                      </a:tcPr>
                    </a:tc>
                    <a:tc>
                      <a:txBody>
                        <a:bodyPr/>
                        <a:lstStyle/>
                        <a:p>
                          <a:pPr algn="ctr"/>
                          <a:r>
                            <a:rPr lang="en-US" sz="1200" dirty="0"/>
                            <a:t>(6)</a:t>
                          </a:r>
                        </a:p>
                      </a:txBody>
                      <a:tcPr marL="45057" marR="45057" anchor="ctr"/>
                    </a:tc>
                    <a:extLst>
                      <a:ext uri="{0D108BD9-81ED-4DB2-BD59-A6C34878D82A}">
                        <a16:rowId xmlns:a16="http://schemas.microsoft.com/office/drawing/2014/main" val="132889254"/>
                      </a:ext>
                    </a:extLst>
                  </a:tr>
                  <a:tr h="822960">
                    <a:tc>
                      <a:txBody>
                        <a:bodyPr/>
                        <a:lstStyle/>
                        <a:p>
                          <a:endParaRPr lang="en-US"/>
                        </a:p>
                      </a:txBody>
                      <a:tcPr marL="33793" marR="33793" marT="0" marB="0" anchor="ctr">
                        <a:blipFill>
                          <a:blip r:embed="rId3"/>
                          <a:stretch>
                            <a:fillRect t="-99265" r="-37615" b="-158824"/>
                          </a:stretch>
                        </a:blipFill>
                      </a:tcPr>
                    </a:tc>
                    <a:tc>
                      <a:txBody>
                        <a:bodyPr/>
                        <a:lstStyle/>
                        <a:p>
                          <a:endParaRPr lang="en-US"/>
                        </a:p>
                      </a:txBody>
                      <a:tcPr marL="45057" marR="45057" anchor="ctr">
                        <a:blipFill>
                          <a:blip r:embed="rId3"/>
                          <a:stretch>
                            <a:fillRect l="-397810" t="-99265" r="-49635" b="-158824"/>
                          </a:stretch>
                        </a:blipFill>
                      </a:tcPr>
                    </a:tc>
                    <a:tc>
                      <a:txBody>
                        <a:bodyPr/>
                        <a:lstStyle/>
                        <a:p>
                          <a:pPr algn="ctr"/>
                          <a:r>
                            <a:rPr lang="en-US" sz="1200" dirty="0"/>
                            <a:t>(7)</a:t>
                          </a:r>
                        </a:p>
                      </a:txBody>
                      <a:tcPr marL="45057" marR="45057" anchor="ctr"/>
                    </a:tc>
                    <a:extLst>
                      <a:ext uri="{0D108BD9-81ED-4DB2-BD59-A6C34878D82A}">
                        <a16:rowId xmlns:a16="http://schemas.microsoft.com/office/drawing/2014/main" val="3458622089"/>
                      </a:ext>
                    </a:extLst>
                  </a:tr>
                  <a:tr h="370840">
                    <a:tc>
                      <a:txBody>
                        <a:bodyPr/>
                        <a:lstStyle/>
                        <a:p>
                          <a:endParaRPr lang="en-US"/>
                        </a:p>
                      </a:txBody>
                      <a:tcPr marL="33793" marR="33793" marT="0" marB="0" anchor="ctr">
                        <a:blipFill>
                          <a:blip r:embed="rId3"/>
                          <a:stretch>
                            <a:fillRect t="-444262" r="-37615" b="-254098"/>
                          </a:stretch>
                        </a:blipFill>
                      </a:tcPr>
                    </a:tc>
                    <a:tc>
                      <a:txBody>
                        <a:bodyPr/>
                        <a:lstStyle/>
                        <a:p>
                          <a:endParaRPr lang="en-US"/>
                        </a:p>
                      </a:txBody>
                      <a:tcPr marL="45057" marR="45057" anchor="ctr">
                        <a:blipFill>
                          <a:blip r:embed="rId3"/>
                          <a:stretch>
                            <a:fillRect l="-397810" t="-444262" r="-49635" b="-254098"/>
                          </a:stretch>
                        </a:blipFill>
                      </a:tcPr>
                    </a:tc>
                    <a:tc>
                      <a:txBody>
                        <a:bodyPr/>
                        <a:lstStyle/>
                        <a:p>
                          <a:pPr algn="ctr"/>
                          <a:r>
                            <a:rPr lang="en-US" sz="1200" dirty="0"/>
                            <a:t>(8)</a:t>
                          </a:r>
                        </a:p>
                      </a:txBody>
                      <a:tcPr marL="45057" marR="45057" anchor="ctr"/>
                    </a:tc>
                    <a:extLst>
                      <a:ext uri="{0D108BD9-81ED-4DB2-BD59-A6C34878D82A}">
                        <a16:rowId xmlns:a16="http://schemas.microsoft.com/office/drawing/2014/main" val="167471128"/>
                      </a:ext>
                    </a:extLst>
                  </a:tr>
                  <a:tr h="573215">
                    <a:tc>
                      <a:txBody>
                        <a:bodyPr/>
                        <a:lstStyle/>
                        <a:p>
                          <a:endParaRPr lang="en-US"/>
                        </a:p>
                      </a:txBody>
                      <a:tcPr marL="33793" marR="33793" marT="0" marB="0" anchor="ctr">
                        <a:blipFill>
                          <a:blip r:embed="rId3"/>
                          <a:stretch>
                            <a:fillRect t="-353191" r="-37615" b="-64894"/>
                          </a:stretch>
                        </a:blipFill>
                      </a:tcPr>
                    </a:tc>
                    <a:tc>
                      <a:txBody>
                        <a:bodyPr/>
                        <a:lstStyle/>
                        <a:p>
                          <a:endParaRPr lang="en-US"/>
                        </a:p>
                      </a:txBody>
                      <a:tcPr marL="45057" marR="45057" anchor="ctr">
                        <a:blipFill>
                          <a:blip r:embed="rId3"/>
                          <a:stretch>
                            <a:fillRect l="-397810" t="-353191" r="-49635" b="-64894"/>
                          </a:stretch>
                        </a:blipFill>
                      </a:tcPr>
                    </a:tc>
                    <a:tc>
                      <a:txBody>
                        <a:bodyPr/>
                        <a:lstStyle/>
                        <a:p>
                          <a:pPr algn="ctr"/>
                          <a:r>
                            <a:rPr lang="en-US" sz="1200" dirty="0"/>
                            <a:t>(9)</a:t>
                          </a:r>
                        </a:p>
                      </a:txBody>
                      <a:tcPr marL="45057" marR="45057" anchor="ctr"/>
                    </a:tc>
                    <a:extLst>
                      <a:ext uri="{0D108BD9-81ED-4DB2-BD59-A6C34878D82A}">
                        <a16:rowId xmlns:a16="http://schemas.microsoft.com/office/drawing/2014/main" val="3119378758"/>
                      </a:ext>
                    </a:extLst>
                  </a:tr>
                  <a:tr h="370840">
                    <a:tc>
                      <a:txBody>
                        <a:bodyPr/>
                        <a:lstStyle/>
                        <a:p>
                          <a:endParaRPr lang="en-US"/>
                        </a:p>
                      </a:txBody>
                      <a:tcPr marL="33793" marR="33793" marT="0" marB="0" anchor="ctr">
                        <a:blipFill>
                          <a:blip r:embed="rId3"/>
                          <a:stretch>
                            <a:fillRect t="-698361" r="-37615"/>
                          </a:stretch>
                        </a:blipFill>
                      </a:tcPr>
                    </a:tc>
                    <a:tc>
                      <a:txBody>
                        <a:bodyPr/>
                        <a:lstStyle/>
                        <a:p>
                          <a:endParaRPr lang="en-US"/>
                        </a:p>
                      </a:txBody>
                      <a:tcPr marL="45057" marR="45057" anchor="ctr">
                        <a:blipFill>
                          <a:blip r:embed="rId3"/>
                          <a:stretch>
                            <a:fillRect l="-397810" t="-698361" r="-49635"/>
                          </a:stretch>
                        </a:blipFill>
                      </a:tcPr>
                    </a:tc>
                    <a:tc>
                      <a:txBody>
                        <a:bodyPr/>
                        <a:lstStyle/>
                        <a:p>
                          <a:pPr algn="ctr"/>
                          <a:r>
                            <a:rPr lang="en-US" sz="1200" dirty="0"/>
                            <a:t>(10)</a:t>
                          </a:r>
                        </a:p>
                      </a:txBody>
                      <a:tcPr marL="45057" marR="45057" anchor="ctr"/>
                    </a:tc>
                    <a:extLst>
                      <a:ext uri="{0D108BD9-81ED-4DB2-BD59-A6C34878D82A}">
                        <a16:rowId xmlns:a16="http://schemas.microsoft.com/office/drawing/2014/main" val="2403727743"/>
                      </a:ext>
                    </a:extLst>
                  </a:tr>
                </a:tbl>
              </a:graphicData>
            </a:graphic>
          </p:graphicFrame>
        </mc:Fallback>
      </mc:AlternateContent>
    </p:spTree>
    <p:extLst>
      <p:ext uri="{BB962C8B-B14F-4D97-AF65-F5344CB8AC3E}">
        <p14:creationId xmlns:p14="http://schemas.microsoft.com/office/powerpoint/2010/main" val="169941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7A5E6-CD81-4493-B944-0F895E335F97}"/>
              </a:ext>
            </a:extLst>
          </p:cNvPr>
          <p:cNvSpPr>
            <a:spLocks noGrp="1"/>
          </p:cNvSpPr>
          <p:nvPr>
            <p:ph type="title"/>
          </p:nvPr>
        </p:nvSpPr>
        <p:spPr/>
        <p:txBody>
          <a:bodyPr/>
          <a:lstStyle/>
          <a:p>
            <a:r>
              <a:rPr lang="en-US" dirty="0"/>
              <a:t>Problem Formulation and Constraints (2/2)</a:t>
            </a:r>
          </a:p>
        </p:txBody>
      </p:sp>
      <p:sp>
        <p:nvSpPr>
          <p:cNvPr id="3" name="Slide Number Placeholder 2">
            <a:extLst>
              <a:ext uri="{FF2B5EF4-FFF2-40B4-BE49-F238E27FC236}">
                <a16:creationId xmlns:a16="http://schemas.microsoft.com/office/drawing/2014/main" id="{0C9CFD5F-A265-4F67-89EE-92F34265886A}"/>
              </a:ext>
            </a:extLst>
          </p:cNvPr>
          <p:cNvSpPr>
            <a:spLocks noGrp="1"/>
          </p:cNvSpPr>
          <p:nvPr>
            <p:ph type="sldNum" sz="quarter" idx="10"/>
          </p:nvPr>
        </p:nvSpPr>
        <p:spPr/>
        <p:txBody>
          <a:bodyPr/>
          <a:lstStyle/>
          <a:p>
            <a:pPr>
              <a:defRPr/>
            </a:pPr>
            <a:fld id="{18F297E4-7C54-443A-B308-AED81588BC52}" type="slidenum">
              <a:rPr lang="fr-CA" smtClean="0"/>
              <a:pPr>
                <a:defRPr/>
              </a:pPr>
              <a:t>13</a:t>
            </a:fld>
            <a:endParaRPr lang="fr-CA"/>
          </a:p>
        </p:txBody>
      </p:sp>
      <mc:AlternateContent xmlns:mc="http://schemas.openxmlformats.org/markup-compatibility/2006" xmlns:a14="http://schemas.microsoft.com/office/drawing/2010/main">
        <mc:Choice Requires="a14">
          <p:graphicFrame>
            <p:nvGraphicFramePr>
              <p:cNvPr id="5" name="Content Placeholder 7">
                <a:extLst>
                  <a:ext uri="{FF2B5EF4-FFF2-40B4-BE49-F238E27FC236}">
                    <a16:creationId xmlns:a16="http://schemas.microsoft.com/office/drawing/2014/main" id="{7C56453B-1AB2-468C-B601-45D106BB4689}"/>
                  </a:ext>
                </a:extLst>
              </p:cNvPr>
              <p:cNvGraphicFramePr>
                <a:graphicFrameLocks/>
              </p:cNvGraphicFramePr>
              <p:nvPr>
                <p:extLst/>
              </p:nvPr>
            </p:nvGraphicFramePr>
            <p:xfrm>
              <a:off x="1524000" y="1268760"/>
              <a:ext cx="4572000" cy="3024888"/>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402036303"/>
                        </a:ext>
                      </a:extLst>
                    </a:gridCol>
                    <a:gridCol w="831273">
                      <a:extLst>
                        <a:ext uri="{9D8B030D-6E8A-4147-A177-3AD203B41FA5}">
                          <a16:colId xmlns:a16="http://schemas.microsoft.com/office/drawing/2014/main" val="2758562926"/>
                        </a:ext>
                      </a:extLst>
                    </a:gridCol>
                    <a:gridCol w="415636">
                      <a:extLst>
                        <a:ext uri="{9D8B030D-6E8A-4147-A177-3AD203B41FA5}">
                          <a16:colId xmlns:a16="http://schemas.microsoft.com/office/drawing/2014/main" val="1851042937"/>
                        </a:ext>
                      </a:extLst>
                    </a:gridCol>
                  </a:tblGrid>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func>
                                  <m:funcPr>
                                    <m:ctrlPr>
                                      <a:rPr lang="en-US" sz="1200" i="1">
                                        <a:effectLst/>
                                        <a:latin typeface="Cambria Math" panose="02040503050406030204" pitchFamily="18" charset="0"/>
                                      </a:rPr>
                                    </m:ctrlPr>
                                  </m:funcPr>
                                  <m:fName>
                                    <m:r>
                                      <m:rPr>
                                        <m:sty m:val="p"/>
                                      </m:rPr>
                                      <a:rPr lang="en-US" sz="1200">
                                        <a:effectLst/>
                                        <a:latin typeface="Cambria Math" panose="02040503050406030204" pitchFamily="18" charset="0"/>
                                      </a:rPr>
                                      <m:t>min</m:t>
                                    </m:r>
                                  </m:fName>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𝑐</m:t>
                                                    </m:r>
                                                  </m:e>
                                                  <m:sub>
                                                    <m:r>
                                                      <a:rPr lang="en-US" sz="1200">
                                                        <a:effectLst/>
                                                        <a:latin typeface="Cambria Math" panose="02040503050406030204" pitchFamily="18" charset="0"/>
                                                      </a:rPr>
                                                      <m:t>𝑖𝑗</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e>
                                    </m:nary>
                                    <m:r>
                                      <a:rPr lang="en-US" sz="1200">
                                        <a:effectLst/>
                                        <a:latin typeface="Cambria Math" panose="02040503050406030204" pitchFamily="18" charset="0"/>
                                      </a:rPr>
                                      <m:t>+</m:t>
                                    </m:r>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𝑁</m:t>
                                        </m: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𝑖</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m:t>
                                                </m:r>
                                              </m:sub>
                                            </m:sSub>
                                          </m:e>
                                        </m:nary>
                                      </m:e>
                                    </m:nary>
                                  </m:e>
                                </m:func>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endParaRPr lang="en-US" sz="1200" dirty="0"/>
                        </a:p>
                      </a:txBody>
                      <a:tcPr marL="45057" marR="45057" anchor="ctr"/>
                    </a:tc>
                    <a:tc>
                      <a:txBody>
                        <a:bodyPr/>
                        <a:lstStyle/>
                        <a:p>
                          <a:pPr algn="ctr"/>
                          <a:r>
                            <a:rPr lang="en-US" sz="1200" dirty="0"/>
                            <a:t>(1)</a:t>
                          </a:r>
                        </a:p>
                      </a:txBody>
                      <a:tcPr marL="45057" marR="45057" anchor="ctr"/>
                    </a:tc>
                    <a:extLst>
                      <a:ext uri="{0D108BD9-81ED-4DB2-BD59-A6C34878D82A}">
                        <a16:rowId xmlns:a16="http://schemas.microsoft.com/office/drawing/2014/main" val="3302154570"/>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smtClean="0">
                                        <a:effectLst/>
                                        <a:latin typeface="Cambria Math" panose="02040503050406030204" pitchFamily="18" charset="0"/>
                                      </a:rPr>
                                    </m:ctrlPr>
                                  </m:naryPr>
                                  <m:sub>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e>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𝑖</m:t>
                                        </m:r>
                                      </m:e>
                                    </m:eqArr>
                                  </m:sub>
                                  <m:sup/>
                                  <m:e>
                                    <m:nary>
                                      <m:naryPr>
                                        <m:chr m:val="∑"/>
                                        <m:limLoc m:val="undOvr"/>
                                        <m:supHide m:val="on"/>
                                        <m:ctrlPr>
                                          <a:rPr lang="en-US" sz="1200" i="1">
                                            <a:effectLst/>
                                            <a:latin typeface="Cambria Math" panose="02040503050406030204" pitchFamily="18" charset="0"/>
                                          </a:rPr>
                                        </m:ctrlPr>
                                      </m:naryPr>
                                      <m:sub>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𝐾</m:t>
                                        </m: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e>
                                </m:nary>
                                <m:r>
                                  <a:rPr lang="en-US" sz="1200" b="0" i="0" smtClean="0">
                                    <a:effectLst/>
                                    <a:latin typeface="Cambria Math" panose="02040503050406030204" pitchFamily="18" charset="0"/>
                                  </a:rPr>
                                  <m:t>≤</m:t>
                                </m:r>
                                <m:r>
                                  <a:rPr lang="en-US" sz="1200">
                                    <a:effectLst/>
                                    <a:latin typeface="Cambria Math" panose="02040503050406030204" pitchFamily="18" charset="0"/>
                                  </a:rPr>
                                  <m:t>1</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𝑁</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r>
                            <a:rPr lang="en-US" sz="1200" dirty="0"/>
                            <a:t>(2)</a:t>
                          </a:r>
                        </a:p>
                      </a:txBody>
                      <a:tcPr marL="45057" marR="45057" anchor="ctr"/>
                    </a:tc>
                    <a:extLst>
                      <a:ext uri="{0D108BD9-81ED-4DB2-BD59-A6C34878D82A}">
                        <a16:rowId xmlns:a16="http://schemas.microsoft.com/office/drawing/2014/main" val="1621384791"/>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strike="sngStrike">
                                        <a:effectLst/>
                                        <a:latin typeface="Cambria Math" panose="02040503050406030204" pitchFamily="18" charset="0"/>
                                      </a:rPr>
                                    </m:ctrlPr>
                                  </m:naryPr>
                                  <m:sub>
                                    <m:r>
                                      <a:rPr lang="en-US" sz="1200" strike="sngStrike">
                                        <a:effectLst/>
                                        <a:latin typeface="Cambria Math" panose="02040503050406030204" pitchFamily="18" charset="0"/>
                                      </a:rPr>
                                      <m:t>𝑖</m:t>
                                    </m:r>
                                    <m:r>
                                      <a:rPr lang="en-US" sz="1200" strike="sngStrike">
                                        <a:effectLst/>
                                        <a:latin typeface="Cambria Math" panose="02040503050406030204" pitchFamily="18" charset="0"/>
                                      </a:rPr>
                                      <m:t>∈</m:t>
                                    </m:r>
                                    <m:r>
                                      <a:rPr lang="en-US" sz="1200" strike="sngStrike">
                                        <a:effectLst/>
                                        <a:latin typeface="Cambria Math" panose="02040503050406030204" pitchFamily="18" charset="0"/>
                                      </a:rPr>
                                      <m:t>𝐻</m:t>
                                    </m:r>
                                  </m:sub>
                                  <m:sup/>
                                  <m:e>
                                    <m:nary>
                                      <m:naryPr>
                                        <m:chr m:val="∑"/>
                                        <m:limLoc m:val="undOvr"/>
                                        <m:supHide m:val="on"/>
                                        <m:ctrlPr>
                                          <a:rPr lang="en-US" sz="1200" i="1" strike="sngStrike">
                                            <a:effectLst/>
                                            <a:latin typeface="Cambria Math" panose="02040503050406030204" pitchFamily="18" charset="0"/>
                                          </a:rPr>
                                        </m:ctrlPr>
                                      </m:naryPr>
                                      <m:sub>
                                        <m:r>
                                          <a:rPr lang="en-US" sz="1200" strike="sngStrike">
                                            <a:effectLst/>
                                            <a:latin typeface="Cambria Math" panose="02040503050406030204" pitchFamily="18" charset="0"/>
                                          </a:rPr>
                                          <m:t>𝑗</m:t>
                                        </m:r>
                                        <m:r>
                                          <a:rPr lang="en-US" sz="1200" strike="sngStrike">
                                            <a:effectLst/>
                                            <a:latin typeface="Cambria Math" panose="02040503050406030204" pitchFamily="18" charset="0"/>
                                          </a:rPr>
                                          <m:t>∈</m:t>
                                        </m:r>
                                        <m:r>
                                          <a:rPr lang="en-US" sz="1200" strike="sngStrike">
                                            <a:effectLst/>
                                            <a:latin typeface="Cambria Math" panose="02040503050406030204" pitchFamily="18" charset="0"/>
                                          </a:rPr>
                                          <m:t>𝑁</m:t>
                                        </m:r>
                                      </m:sub>
                                      <m:sup/>
                                      <m:e>
                                        <m:sSub>
                                          <m:sSubPr>
                                            <m:ctrlPr>
                                              <a:rPr lang="en-US" sz="1200" i="1" strike="sngStrike">
                                                <a:effectLst/>
                                                <a:latin typeface="Cambria Math" panose="02040503050406030204" pitchFamily="18" charset="0"/>
                                              </a:rPr>
                                            </m:ctrlPr>
                                          </m:sSubPr>
                                          <m:e>
                                            <m:r>
                                              <a:rPr lang="en-US" sz="1200" strike="sngStrike">
                                                <a:effectLst/>
                                                <a:latin typeface="Cambria Math" panose="02040503050406030204" pitchFamily="18" charset="0"/>
                                              </a:rPr>
                                              <m:t>𝑥</m:t>
                                            </m:r>
                                          </m:e>
                                          <m:sub>
                                            <m:r>
                                              <a:rPr lang="en-US" sz="1200" strike="sngStrike">
                                                <a:effectLst/>
                                                <a:latin typeface="Cambria Math" panose="02040503050406030204" pitchFamily="18" charset="0"/>
                                              </a:rPr>
                                              <m:t>𝑖𝑗𝑘</m:t>
                                            </m:r>
                                          </m:sub>
                                        </m:sSub>
                                      </m:e>
                                    </m:nary>
                                  </m:e>
                                </m:nary>
                                <m:r>
                                  <a:rPr lang="en-US" sz="1200" strike="sngStrike">
                                    <a:effectLst/>
                                    <a:latin typeface="Cambria Math" panose="02040503050406030204" pitchFamily="18" charset="0"/>
                                  </a:rPr>
                                  <m:t>=</m:t>
                                </m:r>
                                <m:sSub>
                                  <m:sSubPr>
                                    <m:ctrlPr>
                                      <a:rPr lang="en-US" sz="1200" i="1" strike="sngStrike">
                                        <a:effectLst/>
                                        <a:latin typeface="Cambria Math" panose="02040503050406030204" pitchFamily="18" charset="0"/>
                                      </a:rPr>
                                    </m:ctrlPr>
                                  </m:sSubPr>
                                  <m:e>
                                    <m:r>
                                      <a:rPr lang="en-US" sz="1200" strike="sngStrike">
                                        <a:effectLst/>
                                        <a:latin typeface="Cambria Math" panose="02040503050406030204" pitchFamily="18" charset="0"/>
                                      </a:rPr>
                                      <m:t>𝑦</m:t>
                                    </m:r>
                                  </m:e>
                                  <m:sub>
                                    <m:r>
                                      <a:rPr lang="en-US" sz="1200" strike="sngStrike">
                                        <a:effectLst/>
                                        <a:latin typeface="Cambria Math" panose="02040503050406030204" pitchFamily="18" charset="0"/>
                                      </a:rPr>
                                      <m:t>𝑘</m:t>
                                    </m:r>
                                  </m:sub>
                                </m:sSub>
                              </m:oMath>
                            </m:oMathPara>
                          </a14:m>
                          <a:endParaRPr lang="en-US" sz="1200" strike="sngStrik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1200" strike="sngStrike">
                                    <a:effectLst/>
                                    <a:latin typeface="Cambria Math" panose="02040503050406030204" pitchFamily="18" charset="0"/>
                                  </a:rPr>
                                  <m:t>𝑘</m:t>
                                </m:r>
                                <m:r>
                                  <a:rPr lang="en-US" sz="1200" strike="sngStrike">
                                    <a:effectLst/>
                                    <a:latin typeface="Cambria Math" panose="02040503050406030204" pitchFamily="18" charset="0"/>
                                  </a:rPr>
                                  <m:t>∈</m:t>
                                </m:r>
                                <m:r>
                                  <a:rPr lang="en-US" sz="1200" strike="sngStrike">
                                    <a:effectLst/>
                                    <a:latin typeface="Cambria Math" panose="02040503050406030204" pitchFamily="18" charset="0"/>
                                  </a:rPr>
                                  <m:t>𝐾</m:t>
                                </m:r>
                              </m:oMath>
                            </m:oMathPara>
                          </a14:m>
                          <a:endParaRPr lang="en-US" sz="1200" strike="sngStrike"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r>
                            <a:rPr lang="en-US" sz="1200" strike="sngStrike" dirty="0"/>
                            <a:t>(3)</a:t>
                          </a:r>
                        </a:p>
                      </a:txBody>
                      <a:tcPr marL="45057" marR="45057" anchor="ctr"/>
                    </a:tc>
                    <a:extLst>
                      <a:ext uri="{0D108BD9-81ED-4DB2-BD59-A6C34878D82A}">
                        <a16:rowId xmlns:a16="http://schemas.microsoft.com/office/drawing/2014/main" val="3610405602"/>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i="1">
                                        <a:effectLst/>
                                        <a:latin typeface="Cambria Math" panose="02040503050406030204" pitchFamily="18" charset="0"/>
                                      </a:rPr>
                                    </m:ctrlPr>
                                  </m:naryPr>
                                  <m:sub>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𝑉</m:t>
                                        </m:r>
                                      </m:e>
                                      <m:e>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𝑗</m:t>
                                        </m:r>
                                      </m:e>
                                    </m:eqAr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nary>
                                <m:r>
                                  <a:rPr lang="en-US" sz="1200">
                                    <a:effectLst/>
                                    <a:latin typeface="Cambria Math" panose="02040503050406030204" pitchFamily="18" charset="0"/>
                                  </a:rPr>
                                  <m:t>−</m:t>
                                </m:r>
                                <m:nary>
                                  <m:naryPr>
                                    <m:chr m:val="∑"/>
                                    <m:limLoc m:val="undOvr"/>
                                    <m:supHide m:val="on"/>
                                    <m:ctrlPr>
                                      <a:rPr lang="en-US" sz="1200" i="1">
                                        <a:effectLst/>
                                        <a:latin typeface="Cambria Math" panose="02040503050406030204" pitchFamily="18" charset="0"/>
                                      </a:rPr>
                                    </m:ctrlPr>
                                  </m:naryPr>
                                  <m:sub>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𝑉</m:t>
                                        </m:r>
                                      </m:e>
                                      <m:e>
                                        <m:r>
                                          <a:rPr lang="en-US" sz="1200">
                                            <a:effectLst/>
                                            <a:latin typeface="Cambria Math" panose="02040503050406030204" pitchFamily="18" charset="0"/>
                                          </a:rPr>
                                          <m:t>𝑗</m:t>
                                        </m:r>
                                        <m:r>
                                          <a:rPr lang="en-US" sz="1200">
                                            <a:effectLst/>
                                            <a:latin typeface="Cambria Math" panose="02040503050406030204" pitchFamily="18" charset="0"/>
                                          </a:rPr>
                                          <m:t>≠</m:t>
                                        </m:r>
                                        <m:r>
                                          <a:rPr lang="en-US" sz="1200">
                                            <a:effectLst/>
                                            <a:latin typeface="Cambria Math" panose="02040503050406030204" pitchFamily="18" charset="0"/>
                                          </a:rPr>
                                          <m:t>𝑖</m:t>
                                        </m:r>
                                      </m:e>
                                    </m:eqArr>
                                  </m:sub>
                                  <m:sup/>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𝑗𝑖𝑘</m:t>
                                        </m:r>
                                      </m:sub>
                                    </m:sSub>
                                  </m:e>
                                </m:nary>
                                <m:r>
                                  <a:rPr lang="en-US" sz="1200">
                                    <a:effectLst/>
                                    <a:latin typeface="Cambria Math" panose="02040503050406030204" pitchFamily="18" charset="0"/>
                                  </a:rPr>
                                  <m:t>=0</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𝑘</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𝐾</m:t>
                                </m:r>
                              </m:oMath>
                              <m:oMath xmlns:m="http://schemas.openxmlformats.org/officeDocument/2006/math">
                                <m:r>
                                  <a:rPr lang="en-US" sz="1200" kern="1200">
                                    <a:effectLst/>
                                    <a:latin typeface="Cambria Math" panose="02040503050406030204" pitchFamily="18" charset="0"/>
                                  </a:rPr>
                                  <m:t>𝑗</m:t>
                                </m:r>
                                <m:r>
                                  <a:rPr lang="en-US" sz="1200" kern="1200">
                                    <a:effectLst/>
                                    <a:latin typeface="Cambria Math" panose="02040503050406030204" pitchFamily="18" charset="0"/>
                                  </a:rPr>
                                  <m:t>∈</m:t>
                                </m:r>
                                <m:r>
                                  <a:rPr lang="en-US" sz="1200" kern="1200">
                                    <a:effectLst/>
                                    <a:latin typeface="Cambria Math" panose="02040503050406030204" pitchFamily="18" charset="0"/>
                                  </a:rPr>
                                  <m:t>𝑉</m:t>
                                </m:r>
                              </m:oMath>
                            </m:oMathPara>
                          </a14:m>
                          <a:endParaRPr lang="en-US" sz="1200" dirty="0"/>
                        </a:p>
                      </a:txBody>
                      <a:tcPr marL="45057" marR="45057" anchor="ctr"/>
                    </a:tc>
                    <a:tc>
                      <a:txBody>
                        <a:bodyPr/>
                        <a:lstStyle/>
                        <a:p>
                          <a:pPr algn="ctr"/>
                          <a:r>
                            <a:rPr lang="en-US" sz="1200" dirty="0"/>
                            <a:t>(4)</a:t>
                          </a:r>
                        </a:p>
                      </a:txBody>
                      <a:tcPr marL="45057" marR="45057" anchor="ctr"/>
                    </a:tc>
                    <a:extLst>
                      <a:ext uri="{0D108BD9-81ED-4DB2-BD59-A6C34878D82A}">
                        <a16:rowId xmlns:a16="http://schemas.microsoft.com/office/drawing/2014/main" val="2895251493"/>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=0</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𝑖</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𝐻</m:t>
                                </m:r>
                              </m:oMath>
                              <m:oMath xmlns:m="http://schemas.openxmlformats.org/officeDocument/2006/math">
                                <m:r>
                                  <a:rPr lang="en-US" sz="1200" kern="1200">
                                    <a:effectLst/>
                                    <a:latin typeface="Cambria Math" panose="02040503050406030204" pitchFamily="18" charset="0"/>
                                  </a:rPr>
                                  <m:t>𝑘</m:t>
                                </m:r>
                                <m:r>
                                  <a:rPr lang="en-US" sz="1200" kern="1200">
                                    <a:effectLst/>
                                    <a:latin typeface="Cambria Math" panose="02040503050406030204" pitchFamily="18" charset="0"/>
                                  </a:rPr>
                                  <m:t>∈</m:t>
                                </m:r>
                                <m:r>
                                  <a:rPr lang="en-US" sz="1200" kern="1200">
                                    <a:effectLst/>
                                    <a:latin typeface="Cambria Math" panose="02040503050406030204" pitchFamily="18" charset="0"/>
                                  </a:rPr>
                                  <m:t>𝑁</m:t>
                                </m:r>
                              </m:oMath>
                            </m:oMathPara>
                          </a14:m>
                          <a:endParaRPr lang="en-US" sz="1200" dirty="0"/>
                        </a:p>
                      </a:txBody>
                      <a:tcPr marL="45057" marR="45057" anchor="ctr"/>
                    </a:tc>
                    <a:tc>
                      <a:txBody>
                        <a:bodyPr/>
                        <a:lstStyle/>
                        <a:p>
                          <a:pPr algn="ctr"/>
                          <a:r>
                            <a:rPr lang="en-US" sz="1200" dirty="0"/>
                            <a:t>(5)</a:t>
                          </a:r>
                        </a:p>
                      </a:txBody>
                      <a:tcPr marL="45057" marR="45057" anchor="ctr"/>
                    </a:tc>
                    <a:extLst>
                      <a:ext uri="{0D108BD9-81ED-4DB2-BD59-A6C34878D82A}">
                        <a16:rowId xmlns:a16="http://schemas.microsoft.com/office/drawing/2014/main" val="2523831354"/>
                      </a:ext>
                    </a:extLst>
                  </a:tr>
                </a:tbl>
              </a:graphicData>
            </a:graphic>
          </p:graphicFrame>
        </mc:Choice>
        <mc:Fallback xmlns="">
          <p:graphicFrame>
            <p:nvGraphicFramePr>
              <p:cNvPr id="5" name="Content Placeholder 7">
                <a:extLst>
                  <a:ext uri="{FF2B5EF4-FFF2-40B4-BE49-F238E27FC236}">
                    <a16:creationId xmlns:a16="http://schemas.microsoft.com/office/drawing/2014/main" id="{7C56453B-1AB2-468C-B601-45D106BB4689}"/>
                  </a:ext>
                </a:extLst>
              </p:cNvPr>
              <p:cNvGraphicFramePr>
                <a:graphicFrameLocks/>
              </p:cNvGraphicFramePr>
              <p:nvPr>
                <p:extLst/>
              </p:nvPr>
            </p:nvGraphicFramePr>
            <p:xfrm>
              <a:off x="1524000" y="1268760"/>
              <a:ext cx="4572000" cy="3024888"/>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402036303"/>
                        </a:ext>
                      </a:extLst>
                    </a:gridCol>
                    <a:gridCol w="831273">
                      <a:extLst>
                        <a:ext uri="{9D8B030D-6E8A-4147-A177-3AD203B41FA5}">
                          <a16:colId xmlns:a16="http://schemas.microsoft.com/office/drawing/2014/main" val="2758562926"/>
                        </a:ext>
                      </a:extLst>
                    </a:gridCol>
                    <a:gridCol w="415636">
                      <a:extLst>
                        <a:ext uri="{9D8B030D-6E8A-4147-A177-3AD203B41FA5}">
                          <a16:colId xmlns:a16="http://schemas.microsoft.com/office/drawing/2014/main" val="1851042937"/>
                        </a:ext>
                      </a:extLst>
                    </a:gridCol>
                  </a:tblGrid>
                  <a:tr h="573215">
                    <a:tc>
                      <a:txBody>
                        <a:bodyPr/>
                        <a:lstStyle/>
                        <a:p>
                          <a:endParaRPr lang="en-US"/>
                        </a:p>
                      </a:txBody>
                      <a:tcPr marL="33793" marR="33793" marT="0" marB="0" anchor="ctr">
                        <a:blipFill>
                          <a:blip r:embed="rId3"/>
                          <a:stretch>
                            <a:fillRect r="-37615" b="-428723"/>
                          </a:stretch>
                        </a:blipFill>
                      </a:tcPr>
                    </a:tc>
                    <a:tc>
                      <a:txBody>
                        <a:bodyPr/>
                        <a:lstStyle/>
                        <a:p>
                          <a:pPr algn="ctr"/>
                          <a:endParaRPr lang="en-US" sz="1200" dirty="0"/>
                        </a:p>
                      </a:txBody>
                      <a:tcPr marL="45057" marR="45057" anchor="ctr"/>
                    </a:tc>
                    <a:tc>
                      <a:txBody>
                        <a:bodyPr/>
                        <a:lstStyle/>
                        <a:p>
                          <a:pPr algn="ctr"/>
                          <a:r>
                            <a:rPr lang="en-US" sz="1200" dirty="0"/>
                            <a:t>(1)</a:t>
                          </a:r>
                        </a:p>
                      </a:txBody>
                      <a:tcPr marL="45057" marR="45057" anchor="ctr"/>
                    </a:tc>
                    <a:extLst>
                      <a:ext uri="{0D108BD9-81ED-4DB2-BD59-A6C34878D82A}">
                        <a16:rowId xmlns:a16="http://schemas.microsoft.com/office/drawing/2014/main" val="3302154570"/>
                      </a:ext>
                    </a:extLst>
                  </a:tr>
                  <a:tr h="710629">
                    <a:tc>
                      <a:txBody>
                        <a:bodyPr/>
                        <a:lstStyle/>
                        <a:p>
                          <a:endParaRPr lang="en-US"/>
                        </a:p>
                      </a:txBody>
                      <a:tcPr marL="33793" marR="33793" marT="0" marB="0" anchor="ctr">
                        <a:blipFill>
                          <a:blip r:embed="rId3"/>
                          <a:stretch>
                            <a:fillRect t="-80342" r="-37615" b="-244444"/>
                          </a:stretch>
                        </a:blipFill>
                      </a:tcPr>
                    </a:tc>
                    <a:tc>
                      <a:txBody>
                        <a:bodyPr/>
                        <a:lstStyle/>
                        <a:p>
                          <a:endParaRPr lang="en-US"/>
                        </a:p>
                      </a:txBody>
                      <a:tcPr marL="33793" marR="33793" marT="0" marB="0" anchor="ctr">
                        <a:blipFill>
                          <a:blip r:embed="rId3"/>
                          <a:stretch>
                            <a:fillRect l="-397810" t="-80342" r="-49635" b="-244444"/>
                          </a:stretch>
                        </a:blipFill>
                      </a:tcPr>
                    </a:tc>
                    <a:tc>
                      <a:txBody>
                        <a:bodyPr/>
                        <a:lstStyle/>
                        <a:p>
                          <a:pPr algn="ctr"/>
                          <a:r>
                            <a:rPr lang="en-US" sz="1200" dirty="0"/>
                            <a:t>(2)</a:t>
                          </a:r>
                        </a:p>
                      </a:txBody>
                      <a:tcPr marL="45057" marR="45057" anchor="ctr"/>
                    </a:tc>
                    <a:extLst>
                      <a:ext uri="{0D108BD9-81ED-4DB2-BD59-A6C34878D82A}">
                        <a16:rowId xmlns:a16="http://schemas.microsoft.com/office/drawing/2014/main" val="1621384791"/>
                      </a:ext>
                    </a:extLst>
                  </a:tr>
                  <a:tr h="573215">
                    <a:tc>
                      <a:txBody>
                        <a:bodyPr/>
                        <a:lstStyle/>
                        <a:p>
                          <a:endParaRPr lang="en-US"/>
                        </a:p>
                      </a:txBody>
                      <a:tcPr marL="33793" marR="33793" marT="0" marB="0" anchor="ctr">
                        <a:blipFill>
                          <a:blip r:embed="rId3"/>
                          <a:stretch>
                            <a:fillRect t="-224468" r="-37615" b="-204255"/>
                          </a:stretch>
                        </a:blipFill>
                      </a:tcPr>
                    </a:tc>
                    <a:tc>
                      <a:txBody>
                        <a:bodyPr/>
                        <a:lstStyle/>
                        <a:p>
                          <a:endParaRPr lang="en-US"/>
                        </a:p>
                      </a:txBody>
                      <a:tcPr marL="33793" marR="33793" marT="0" marB="0" anchor="ctr">
                        <a:blipFill>
                          <a:blip r:embed="rId3"/>
                          <a:stretch>
                            <a:fillRect l="-397810" t="-224468" r="-49635" b="-204255"/>
                          </a:stretch>
                        </a:blipFill>
                      </a:tcPr>
                    </a:tc>
                    <a:tc>
                      <a:txBody>
                        <a:bodyPr/>
                        <a:lstStyle/>
                        <a:p>
                          <a:pPr algn="ctr"/>
                          <a:r>
                            <a:rPr lang="en-US" sz="1200" strike="sngStrike" dirty="0"/>
                            <a:t>(3)</a:t>
                          </a:r>
                        </a:p>
                      </a:txBody>
                      <a:tcPr marL="45057" marR="45057" anchor="ctr"/>
                    </a:tc>
                    <a:extLst>
                      <a:ext uri="{0D108BD9-81ED-4DB2-BD59-A6C34878D82A}">
                        <a16:rowId xmlns:a16="http://schemas.microsoft.com/office/drawing/2014/main" val="3610405602"/>
                      </a:ext>
                    </a:extLst>
                  </a:tr>
                  <a:tr h="710629">
                    <a:tc>
                      <a:txBody>
                        <a:bodyPr/>
                        <a:lstStyle/>
                        <a:p>
                          <a:endParaRPr lang="en-US"/>
                        </a:p>
                      </a:txBody>
                      <a:tcPr marL="33793" marR="33793" marT="0" marB="0" anchor="ctr">
                        <a:blipFill>
                          <a:blip r:embed="rId3"/>
                          <a:stretch>
                            <a:fillRect t="-260684" r="-37615" b="-64103"/>
                          </a:stretch>
                        </a:blipFill>
                      </a:tcPr>
                    </a:tc>
                    <a:tc>
                      <a:txBody>
                        <a:bodyPr/>
                        <a:lstStyle/>
                        <a:p>
                          <a:endParaRPr lang="en-US"/>
                        </a:p>
                      </a:txBody>
                      <a:tcPr marL="45057" marR="45057" anchor="ctr">
                        <a:blipFill>
                          <a:blip r:embed="rId3"/>
                          <a:stretch>
                            <a:fillRect l="-397810" t="-260684" r="-49635" b="-64103"/>
                          </a:stretch>
                        </a:blipFill>
                      </a:tcPr>
                    </a:tc>
                    <a:tc>
                      <a:txBody>
                        <a:bodyPr/>
                        <a:lstStyle/>
                        <a:p>
                          <a:pPr algn="ctr"/>
                          <a:r>
                            <a:rPr lang="en-US" sz="1200" dirty="0"/>
                            <a:t>(4)</a:t>
                          </a:r>
                        </a:p>
                      </a:txBody>
                      <a:tcPr marL="45057" marR="45057" anchor="ctr"/>
                    </a:tc>
                    <a:extLst>
                      <a:ext uri="{0D108BD9-81ED-4DB2-BD59-A6C34878D82A}">
                        <a16:rowId xmlns:a16="http://schemas.microsoft.com/office/drawing/2014/main" val="2895251493"/>
                      </a:ext>
                    </a:extLst>
                  </a:tr>
                  <a:tr h="457200">
                    <a:tc>
                      <a:txBody>
                        <a:bodyPr/>
                        <a:lstStyle/>
                        <a:p>
                          <a:endParaRPr lang="en-US"/>
                        </a:p>
                      </a:txBody>
                      <a:tcPr marL="33793" marR="33793" marT="0" marB="0" anchor="ctr">
                        <a:blipFill>
                          <a:blip r:embed="rId3"/>
                          <a:stretch>
                            <a:fillRect t="-562667" r="-37615"/>
                          </a:stretch>
                        </a:blipFill>
                      </a:tcPr>
                    </a:tc>
                    <a:tc>
                      <a:txBody>
                        <a:bodyPr/>
                        <a:lstStyle/>
                        <a:p>
                          <a:endParaRPr lang="en-US"/>
                        </a:p>
                      </a:txBody>
                      <a:tcPr marL="45057" marR="45057" anchor="ctr">
                        <a:blipFill>
                          <a:blip r:embed="rId3"/>
                          <a:stretch>
                            <a:fillRect l="-397810" t="-562667" r="-49635"/>
                          </a:stretch>
                        </a:blipFill>
                      </a:tcPr>
                    </a:tc>
                    <a:tc>
                      <a:txBody>
                        <a:bodyPr/>
                        <a:lstStyle/>
                        <a:p>
                          <a:pPr algn="ctr"/>
                          <a:r>
                            <a:rPr lang="en-US" sz="1200" dirty="0"/>
                            <a:t>(5)</a:t>
                          </a:r>
                        </a:p>
                      </a:txBody>
                      <a:tcPr marL="45057" marR="45057" anchor="ctr"/>
                    </a:tc>
                    <a:extLst>
                      <a:ext uri="{0D108BD9-81ED-4DB2-BD59-A6C34878D82A}">
                        <a16:rowId xmlns:a16="http://schemas.microsoft.com/office/drawing/2014/main" val="25238313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Content Placeholder 11">
                <a:extLst>
                  <a:ext uri="{FF2B5EF4-FFF2-40B4-BE49-F238E27FC236}">
                    <a16:creationId xmlns:a16="http://schemas.microsoft.com/office/drawing/2014/main" id="{6909527B-FCF5-4DFE-B251-F3E3806A3015}"/>
                  </a:ext>
                </a:extLst>
              </p:cNvPr>
              <p:cNvGraphicFramePr>
                <a:graphicFrameLocks/>
              </p:cNvGraphicFramePr>
              <p:nvPr>
                <p:extLst/>
              </p:nvPr>
            </p:nvGraphicFramePr>
            <p:xfrm>
              <a:off x="6096000" y="1332833"/>
              <a:ext cx="4572000" cy="2963418"/>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124853009"/>
                        </a:ext>
                      </a:extLst>
                    </a:gridCol>
                    <a:gridCol w="831273">
                      <a:extLst>
                        <a:ext uri="{9D8B030D-6E8A-4147-A177-3AD203B41FA5}">
                          <a16:colId xmlns:a16="http://schemas.microsoft.com/office/drawing/2014/main" val="3062497647"/>
                        </a:ext>
                      </a:extLst>
                    </a:gridCol>
                    <a:gridCol w="415636">
                      <a:extLst>
                        <a:ext uri="{9D8B030D-6E8A-4147-A177-3AD203B41FA5}">
                          <a16:colId xmlns:a16="http://schemas.microsoft.com/office/drawing/2014/main" val="1435136776"/>
                        </a:ext>
                      </a:extLst>
                    </a:gridCol>
                  </a:tblGrid>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𝑗</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𝑗𝑘</m:t>
                                        </m:r>
                                      </m:sub>
                                    </m:sSub>
                                  </m:e>
                                </m:d>
                                <m:r>
                                  <a:rPr lang="en-US" sz="1200">
                                    <a:effectLst/>
                                    <a:latin typeface="Cambria Math" panose="02040503050406030204" pitchFamily="18" charset="0"/>
                                  </a:rPr>
                                  <m:t>≤</m:t>
                                </m:r>
                                <m:r>
                                  <a:rPr lang="en-US" sz="1200">
                                    <a:effectLst/>
                                    <a:latin typeface="Cambria Math" panose="02040503050406030204" pitchFamily="18" charset="0"/>
                                  </a:rPr>
                                  <m:t>𝑀</m:t>
                                </m:r>
                                <m:d>
                                  <m:dPr>
                                    <m:ctrlPr>
                                      <a:rPr lang="en-US" sz="1200" i="1">
                                        <a:effectLst/>
                                        <a:latin typeface="Cambria Math" panose="02040503050406030204" pitchFamily="18" charset="0"/>
                                      </a:rPr>
                                    </m:ctrlPr>
                                  </m:dPr>
                                  <m:e>
                                    <m:r>
                                      <a:rPr lang="en-US" sz="1200">
                                        <a:effectLst/>
                                        <a:latin typeface="Cambria Math" panose="02040503050406030204" pitchFamily="18" charset="0"/>
                                      </a:rPr>
                                      <m:t>1−</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𝑖</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𝑉</m:t>
                                </m:r>
                              </m:oMath>
                              <m:oMath xmlns:m="http://schemas.openxmlformats.org/officeDocument/2006/math">
                                <m:r>
                                  <a:rPr lang="en-US" sz="1200" kern="1200">
                                    <a:effectLst/>
                                    <a:latin typeface="Cambria Math" panose="02040503050406030204" pitchFamily="18" charset="0"/>
                                  </a:rPr>
                                  <m:t>𝑗</m:t>
                                </m:r>
                                <m:r>
                                  <a:rPr lang="en-US" sz="1200" kern="1200">
                                    <a:effectLst/>
                                    <a:latin typeface="Cambria Math" panose="02040503050406030204" pitchFamily="18" charset="0"/>
                                  </a:rPr>
                                  <m:t>∈</m:t>
                                </m:r>
                                <m:r>
                                  <a:rPr lang="en-US" sz="1200" kern="1200">
                                    <a:effectLst/>
                                    <a:latin typeface="Cambria Math" panose="02040503050406030204" pitchFamily="18" charset="0"/>
                                  </a:rPr>
                                  <m:t>𝑁</m:t>
                                </m:r>
                              </m:oMath>
                              <m:oMath xmlns:m="http://schemas.openxmlformats.org/officeDocument/2006/math">
                                <m:r>
                                  <a:rPr lang="en-US" sz="1200" kern="1200">
                                    <a:effectLst/>
                                    <a:latin typeface="Cambria Math" panose="02040503050406030204" pitchFamily="18" charset="0"/>
                                  </a:rPr>
                                  <m:t>𝑘</m:t>
                                </m:r>
                                <m:r>
                                  <a:rPr lang="en-US" sz="1200" kern="1200">
                                    <a:effectLst/>
                                    <a:latin typeface="Cambria Math" panose="02040503050406030204" pitchFamily="18" charset="0"/>
                                  </a:rPr>
                                  <m:t>∈</m:t>
                                </m:r>
                                <m:r>
                                  <a:rPr lang="en-US" sz="1200" kern="1200">
                                    <a:effectLst/>
                                    <a:latin typeface="Cambria Math" panose="02040503050406030204" pitchFamily="18" charset="0"/>
                                  </a:rPr>
                                  <m:t>𝐾</m:t>
                                </m:r>
                              </m:oMath>
                              <m:oMath xmlns:m="http://schemas.openxmlformats.org/officeDocument/2006/math">
                                <m:r>
                                  <a:rPr lang="en-US" sz="1200" kern="1200">
                                    <a:effectLst/>
                                    <a:latin typeface="Cambria Math" panose="02040503050406030204" pitchFamily="18" charset="0"/>
                                  </a:rPr>
                                  <m:t>𝑖</m:t>
                                </m:r>
                                <m:r>
                                  <a:rPr lang="en-US" sz="1200" kern="1200">
                                    <a:effectLst/>
                                    <a:latin typeface="Cambria Math" panose="02040503050406030204" pitchFamily="18" charset="0"/>
                                  </a:rPr>
                                  <m:t>≠</m:t>
                                </m:r>
                                <m:r>
                                  <a:rPr lang="en-US" sz="1200" kern="1200">
                                    <a:effectLst/>
                                    <a:latin typeface="Cambria Math" panose="02040503050406030204" pitchFamily="18" charset="0"/>
                                  </a:rPr>
                                  <m:t>𝑗</m:t>
                                </m:r>
                              </m:oMath>
                            </m:oMathPara>
                          </a14:m>
                          <a:endParaRPr lang="en-US" sz="1200" dirty="0"/>
                        </a:p>
                      </a:txBody>
                      <a:tcPr marL="45057" marR="45057" anchor="ctr"/>
                    </a:tc>
                    <a:tc>
                      <a:txBody>
                        <a:bodyPr/>
                        <a:lstStyle/>
                        <a:p>
                          <a:pPr algn="ctr"/>
                          <a:r>
                            <a:rPr lang="en-US" sz="1200" dirty="0"/>
                            <a:t>(6)</a:t>
                          </a:r>
                        </a:p>
                      </a:txBody>
                      <a:tcPr marL="45057" marR="45057" anchor="ctr"/>
                    </a:tc>
                    <a:extLst>
                      <a:ext uri="{0D108BD9-81ED-4DB2-BD59-A6C34878D82A}">
                        <a16:rowId xmlns:a16="http://schemas.microsoft.com/office/drawing/2014/main" val="132889254"/>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𝑖𝑘</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𝑗</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𝑗𝑘</m:t>
                                        </m:r>
                                      </m:sub>
                                    </m:sSub>
                                  </m:e>
                                </m:d>
                                <m:r>
                                  <a:rPr lang="en-US" sz="1200">
                                    <a:effectLst/>
                                    <a:latin typeface="Cambria Math" panose="02040503050406030204" pitchFamily="18" charset="0"/>
                                  </a:rPr>
                                  <m:t>≥−</m:t>
                                </m:r>
                                <m:r>
                                  <a:rPr lang="en-US" sz="1200">
                                    <a:effectLst/>
                                    <a:latin typeface="Cambria Math" panose="02040503050406030204" pitchFamily="18" charset="0"/>
                                  </a:rPr>
                                  <m:t>𝑀</m:t>
                                </m:r>
                                <m:d>
                                  <m:dPr>
                                    <m:ctrlPr>
                                      <a:rPr lang="en-US" sz="1200" i="1">
                                        <a:effectLst/>
                                        <a:latin typeface="Cambria Math" panose="02040503050406030204" pitchFamily="18" charset="0"/>
                                      </a:rPr>
                                    </m:ctrlPr>
                                  </m:dPr>
                                  <m:e>
                                    <m:r>
                                      <a:rPr lang="en-US" sz="1200">
                                        <a:effectLst/>
                                        <a:latin typeface="Cambria Math" panose="02040503050406030204" pitchFamily="18" charset="0"/>
                                      </a:rPr>
                                      <m:t>1−</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𝑖𝑗𝑘</m:t>
                                        </m:r>
                                      </m:sub>
                                    </m:sSub>
                                  </m:e>
                                </m: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kern="1200" smtClean="0">
                                    <a:effectLst/>
                                    <a:latin typeface="Cambria Math" panose="02040503050406030204" pitchFamily="18" charset="0"/>
                                  </a:rPr>
                                  <m:t>𝑖</m:t>
                                </m:r>
                                <m:r>
                                  <a:rPr lang="en-US" sz="1200" kern="1200" smtClean="0">
                                    <a:effectLst/>
                                    <a:latin typeface="Cambria Math" panose="02040503050406030204" pitchFamily="18" charset="0"/>
                                  </a:rPr>
                                  <m:t>∈</m:t>
                                </m:r>
                                <m:r>
                                  <a:rPr lang="en-US" sz="1200" kern="1200" smtClean="0">
                                    <a:effectLst/>
                                    <a:latin typeface="Cambria Math" panose="02040503050406030204" pitchFamily="18" charset="0"/>
                                  </a:rPr>
                                  <m:t>𝑉</m:t>
                                </m:r>
                              </m:oMath>
                              <m:oMath xmlns:m="http://schemas.openxmlformats.org/officeDocument/2006/math">
                                <m:r>
                                  <a:rPr lang="en-US" sz="1200" kern="1200">
                                    <a:effectLst/>
                                    <a:latin typeface="Cambria Math" panose="02040503050406030204" pitchFamily="18" charset="0"/>
                                  </a:rPr>
                                  <m:t>𝑗</m:t>
                                </m:r>
                                <m:r>
                                  <a:rPr lang="en-US" sz="1200" kern="1200">
                                    <a:effectLst/>
                                    <a:latin typeface="Cambria Math" panose="02040503050406030204" pitchFamily="18" charset="0"/>
                                  </a:rPr>
                                  <m:t>∈</m:t>
                                </m:r>
                                <m:r>
                                  <a:rPr lang="en-US" sz="1200" kern="1200">
                                    <a:effectLst/>
                                    <a:latin typeface="Cambria Math" panose="02040503050406030204" pitchFamily="18" charset="0"/>
                                  </a:rPr>
                                  <m:t>𝑁</m:t>
                                </m:r>
                              </m:oMath>
                              <m:oMath xmlns:m="http://schemas.openxmlformats.org/officeDocument/2006/math">
                                <m:r>
                                  <a:rPr lang="en-US" sz="1200" kern="1200">
                                    <a:effectLst/>
                                    <a:latin typeface="Cambria Math" panose="02040503050406030204" pitchFamily="18" charset="0"/>
                                  </a:rPr>
                                  <m:t>𝑘</m:t>
                                </m:r>
                                <m:r>
                                  <a:rPr lang="en-US" sz="1200" kern="1200">
                                    <a:effectLst/>
                                    <a:latin typeface="Cambria Math" panose="02040503050406030204" pitchFamily="18" charset="0"/>
                                  </a:rPr>
                                  <m:t>∈</m:t>
                                </m:r>
                                <m:r>
                                  <a:rPr lang="en-US" sz="1200" kern="1200">
                                    <a:effectLst/>
                                    <a:latin typeface="Cambria Math" panose="02040503050406030204" pitchFamily="18" charset="0"/>
                                  </a:rPr>
                                  <m:t>𝐾</m:t>
                                </m:r>
                              </m:oMath>
                              <m:oMath xmlns:m="http://schemas.openxmlformats.org/officeDocument/2006/math">
                                <m:r>
                                  <a:rPr lang="en-US" sz="1200" kern="1200">
                                    <a:effectLst/>
                                    <a:latin typeface="Cambria Math" panose="02040503050406030204" pitchFamily="18" charset="0"/>
                                  </a:rPr>
                                  <m:t>𝑖</m:t>
                                </m:r>
                                <m:r>
                                  <a:rPr lang="en-US" sz="1200" kern="1200">
                                    <a:effectLst/>
                                    <a:latin typeface="Cambria Math" panose="02040503050406030204" pitchFamily="18" charset="0"/>
                                  </a:rPr>
                                  <m:t>≠</m:t>
                                </m:r>
                                <m:r>
                                  <a:rPr lang="en-US" sz="1200" kern="1200">
                                    <a:effectLst/>
                                    <a:latin typeface="Cambria Math" panose="02040503050406030204" pitchFamily="18" charset="0"/>
                                  </a:rPr>
                                  <m:t>𝑗</m:t>
                                </m:r>
                              </m:oMath>
                            </m:oMathPara>
                          </a14:m>
                          <a:endParaRPr lang="en-US" sz="1200" dirty="0"/>
                        </a:p>
                      </a:txBody>
                      <a:tcPr marL="45057" marR="45057" anchor="ctr"/>
                    </a:tc>
                    <a:tc>
                      <a:txBody>
                        <a:bodyPr/>
                        <a:lstStyle/>
                        <a:p>
                          <a:pPr algn="ctr"/>
                          <a:r>
                            <a:rPr lang="en-US" sz="1200" dirty="0"/>
                            <a:t>(7)</a:t>
                          </a:r>
                        </a:p>
                      </a:txBody>
                      <a:tcPr marL="45057" marR="45057" anchor="ctr"/>
                    </a:tc>
                    <a:extLst>
                      <a:ext uri="{0D108BD9-81ED-4DB2-BD59-A6C34878D82A}">
                        <a16:rowId xmlns:a16="http://schemas.microsoft.com/office/drawing/2014/main" val="3458622089"/>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200" b="1" i="1">
                                        <a:effectLst/>
                                        <a:latin typeface="Cambria Math" panose="02040503050406030204" pitchFamily="18" charset="0"/>
                                      </a:rPr>
                                    </m:ctrlPr>
                                  </m:sSubPr>
                                  <m:e>
                                    <m:r>
                                      <a:rPr lang="en-US" sz="1200" b="1" i="1" smtClean="0">
                                        <a:effectLst/>
                                        <a:latin typeface="Cambria Math" panose="02040503050406030204" pitchFamily="18" charset="0"/>
                                      </a:rPr>
                                      <m:t>𝐳</m:t>
                                    </m:r>
                                  </m:e>
                                  <m:sub>
                                    <m:r>
                                      <a:rPr lang="en-US" sz="1200" b="1" i="1" smtClean="0">
                                        <a:effectLst/>
                                        <a:latin typeface="Cambria Math" panose="02040503050406030204" pitchFamily="18" charset="0"/>
                                      </a:rPr>
                                      <m:t>𝐢𝐤</m:t>
                                    </m:r>
                                  </m:sub>
                                </m:sSub>
                                <m:r>
                                  <a:rPr lang="en-US" sz="1200" b="1" smtClean="0">
                                    <a:effectLst/>
                                    <a:latin typeface="Cambria Math" panose="02040503050406030204" pitchFamily="18" charset="0"/>
                                  </a:rPr>
                                  <m:t>≤</m:t>
                                </m:r>
                                <m:sSubSup>
                                  <m:sSubSupPr>
                                    <m:ctrlPr>
                                      <a:rPr lang="en-US" sz="1200" b="1" i="1">
                                        <a:effectLst/>
                                        <a:latin typeface="Cambria Math" panose="02040503050406030204" pitchFamily="18" charset="0"/>
                                      </a:rPr>
                                    </m:ctrlPr>
                                  </m:sSubSupPr>
                                  <m:e>
                                    <m:r>
                                      <a:rPr lang="en-US" sz="1200" b="1" i="1" smtClean="0">
                                        <a:effectLst/>
                                        <a:latin typeface="Cambria Math" panose="02040503050406030204" pitchFamily="18" charset="0"/>
                                      </a:rPr>
                                      <m:t>𝐪</m:t>
                                    </m:r>
                                  </m:e>
                                  <m:sub>
                                    <m:r>
                                      <a:rPr lang="en-US" sz="1200" b="1" i="1" smtClean="0">
                                        <a:effectLst/>
                                        <a:latin typeface="Cambria Math" panose="02040503050406030204" pitchFamily="18" charset="0"/>
                                      </a:rPr>
                                      <m:t>𝐤</m:t>
                                    </m:r>
                                  </m:sub>
                                  <m:sup>
                                    <m:r>
                                      <a:rPr lang="en-US" sz="1200" b="1" i="1" smtClean="0">
                                        <a:effectLst/>
                                        <a:latin typeface="Cambria Math" panose="02040503050406030204" pitchFamily="18" charset="0"/>
                                      </a:rPr>
                                      <m:t>𝐒</m:t>
                                    </m:r>
                                  </m:sup>
                                </m:sSubSup>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kern="1200" smtClean="0">
                                    <a:effectLst/>
                                    <a:latin typeface="Cambria Math" panose="02040503050406030204" pitchFamily="18" charset="0"/>
                                  </a:rPr>
                                  <m:t>𝐤</m:t>
                                </m:r>
                                <m:r>
                                  <a:rPr lang="en-US" sz="1200" b="1" kern="1200" smtClean="0">
                                    <a:effectLst/>
                                    <a:latin typeface="Cambria Math" panose="02040503050406030204" pitchFamily="18" charset="0"/>
                                  </a:rPr>
                                  <m:t>∈</m:t>
                                </m:r>
                                <m:r>
                                  <a:rPr lang="en-US" sz="1200" b="1" i="1" kern="1200" smtClean="0">
                                    <a:effectLst/>
                                    <a:latin typeface="Cambria Math" panose="02040503050406030204" pitchFamily="18" charset="0"/>
                                  </a:rPr>
                                  <m:t>𝐊</m:t>
                                </m:r>
                              </m:oMath>
                            </m:oMathPara>
                          </a14:m>
                          <a:endParaRPr lang="en-US" sz="1200" b="1" dirty="0"/>
                        </a:p>
                      </a:txBody>
                      <a:tcPr marL="45057" marR="45057" anchor="ctr"/>
                    </a:tc>
                    <a:tc>
                      <a:txBody>
                        <a:bodyPr/>
                        <a:lstStyle/>
                        <a:p>
                          <a:pPr algn="ctr"/>
                          <a:r>
                            <a:rPr lang="en-US" sz="1200" b="1" dirty="0"/>
                            <a:t>(8)</a:t>
                          </a:r>
                        </a:p>
                      </a:txBody>
                      <a:tcPr marL="45057" marR="45057" anchor="ctr"/>
                    </a:tc>
                    <a:extLst>
                      <a:ext uri="{0D108BD9-81ED-4DB2-BD59-A6C34878D82A}">
                        <a16:rowId xmlns:a16="http://schemas.microsoft.com/office/drawing/2014/main" val="167471128"/>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200" b="1" i="1">
                                        <a:effectLst/>
                                        <a:latin typeface="Cambria Math" panose="02040503050406030204" pitchFamily="18" charset="0"/>
                                      </a:rPr>
                                    </m:ctrlPr>
                                  </m:naryPr>
                                  <m:sub>
                                    <m:r>
                                      <a:rPr lang="en-US" sz="1200" b="1" i="1" smtClean="0">
                                        <a:effectLst/>
                                        <a:latin typeface="Cambria Math" panose="02040503050406030204" pitchFamily="18" charset="0"/>
                                      </a:rPr>
                                      <m:t>𝐢</m:t>
                                    </m:r>
                                    <m:r>
                                      <a:rPr lang="en-US" sz="1200" b="1">
                                        <a:effectLst/>
                                        <a:latin typeface="Cambria Math" panose="02040503050406030204" pitchFamily="18" charset="0"/>
                                      </a:rPr>
                                      <m:t>∈</m:t>
                                    </m:r>
                                    <m:r>
                                      <a:rPr lang="en-US" sz="1200" b="1" i="1" smtClean="0">
                                        <a:effectLst/>
                                        <a:latin typeface="Cambria Math" panose="02040503050406030204" pitchFamily="18" charset="0"/>
                                      </a:rPr>
                                      <m:t>𝑽</m:t>
                                    </m:r>
                                  </m:sub>
                                  <m:sup/>
                                  <m:e>
                                    <m:nary>
                                      <m:naryPr>
                                        <m:chr m:val="∑"/>
                                        <m:limLoc m:val="undOvr"/>
                                        <m:supHide m:val="on"/>
                                        <m:ctrlPr>
                                          <a:rPr lang="en-US" sz="1200" b="1" i="1">
                                            <a:effectLst/>
                                            <a:latin typeface="Cambria Math" panose="02040503050406030204" pitchFamily="18" charset="0"/>
                                          </a:rPr>
                                        </m:ctrlPr>
                                      </m:naryPr>
                                      <m:sub>
                                        <m:r>
                                          <a:rPr lang="en-US" sz="1200" b="1" i="1" smtClean="0">
                                            <a:effectLst/>
                                            <a:latin typeface="Cambria Math" panose="02040503050406030204" pitchFamily="18" charset="0"/>
                                          </a:rPr>
                                          <m:t>𝐣</m:t>
                                        </m:r>
                                        <m:r>
                                          <a:rPr lang="en-US" sz="1200" b="1">
                                            <a:effectLst/>
                                            <a:latin typeface="Cambria Math" panose="02040503050406030204" pitchFamily="18" charset="0"/>
                                          </a:rPr>
                                          <m:t>∈</m:t>
                                        </m:r>
                                        <m:r>
                                          <a:rPr lang="en-US" sz="1200" b="1" i="1" smtClean="0">
                                            <a:effectLst/>
                                            <a:latin typeface="Cambria Math" panose="02040503050406030204" pitchFamily="18" charset="0"/>
                                          </a:rPr>
                                          <m:t>𝑽</m:t>
                                        </m:r>
                                      </m:sub>
                                      <m:sup/>
                                      <m:e>
                                        <m:sSub>
                                          <m:sSubPr>
                                            <m:ctrlPr>
                                              <a:rPr lang="en-US" sz="1200" b="1" i="1">
                                                <a:effectLst/>
                                                <a:latin typeface="Cambria Math" panose="02040503050406030204" pitchFamily="18" charset="0"/>
                                              </a:rPr>
                                            </m:ctrlPr>
                                          </m:sSubPr>
                                          <m:e>
                                            <m:r>
                                              <a:rPr lang="en-US" sz="1200" b="1" i="1" smtClean="0">
                                                <a:effectLst/>
                                                <a:latin typeface="Cambria Math" panose="02040503050406030204" pitchFamily="18" charset="0"/>
                                              </a:rPr>
                                              <m:t>𝐜</m:t>
                                            </m:r>
                                          </m:e>
                                          <m:sub>
                                            <m:r>
                                              <a:rPr lang="en-US" sz="1200" b="1" i="1" smtClean="0">
                                                <a:effectLst/>
                                                <a:latin typeface="Cambria Math" panose="02040503050406030204" pitchFamily="18" charset="0"/>
                                              </a:rPr>
                                              <m:t>𝐢𝐣</m:t>
                                            </m:r>
                                          </m:sub>
                                        </m:sSub>
                                        <m:sSub>
                                          <m:sSubPr>
                                            <m:ctrlPr>
                                              <a:rPr lang="en-US" sz="1200" b="1" i="1">
                                                <a:effectLst/>
                                                <a:latin typeface="Cambria Math" panose="02040503050406030204" pitchFamily="18" charset="0"/>
                                              </a:rPr>
                                            </m:ctrlPr>
                                          </m:sSubPr>
                                          <m:e>
                                            <m:r>
                                              <a:rPr lang="en-US" sz="1200" b="1" i="1" smtClean="0">
                                                <a:effectLst/>
                                                <a:latin typeface="Cambria Math" panose="02040503050406030204" pitchFamily="18" charset="0"/>
                                              </a:rPr>
                                              <m:t>𝐱</m:t>
                                            </m:r>
                                          </m:e>
                                          <m:sub>
                                            <m:r>
                                              <a:rPr lang="en-US" sz="1200" b="1" i="1" smtClean="0">
                                                <a:effectLst/>
                                                <a:latin typeface="Cambria Math" panose="02040503050406030204" pitchFamily="18" charset="0"/>
                                              </a:rPr>
                                              <m:t>𝐢𝐣𝐤</m:t>
                                            </m:r>
                                          </m:sub>
                                        </m:sSub>
                                      </m:e>
                                    </m:nary>
                                  </m:e>
                                </m:nary>
                                <m:r>
                                  <a:rPr lang="en-US" sz="1200" b="1" smtClean="0">
                                    <a:effectLst/>
                                    <a:latin typeface="Cambria Math" panose="02040503050406030204" pitchFamily="18" charset="0"/>
                                  </a:rPr>
                                  <m:t>+</m:t>
                                </m:r>
                                <m:nary>
                                  <m:naryPr>
                                    <m:chr m:val="∑"/>
                                    <m:limLoc m:val="undOvr"/>
                                    <m:supHide m:val="on"/>
                                    <m:ctrlPr>
                                      <a:rPr lang="en-US" sz="1200" b="1" i="1">
                                        <a:effectLst/>
                                        <a:latin typeface="Cambria Math" panose="02040503050406030204" pitchFamily="18" charset="0"/>
                                      </a:rPr>
                                    </m:ctrlPr>
                                  </m:naryPr>
                                  <m:sub>
                                    <m:r>
                                      <a:rPr lang="en-US" sz="1200" b="1" i="1" smtClean="0">
                                        <a:effectLst/>
                                        <a:latin typeface="Cambria Math" panose="02040503050406030204" pitchFamily="18" charset="0"/>
                                      </a:rPr>
                                      <m:t>𝐢</m:t>
                                    </m:r>
                                    <m:r>
                                      <a:rPr lang="en-US" sz="1200" b="1">
                                        <a:effectLst/>
                                        <a:latin typeface="Cambria Math" panose="02040503050406030204" pitchFamily="18" charset="0"/>
                                      </a:rPr>
                                      <m:t>∈</m:t>
                                    </m:r>
                                    <m:r>
                                      <a:rPr lang="en-US" sz="1200" b="1" i="1" smtClean="0">
                                        <a:effectLst/>
                                        <a:latin typeface="Cambria Math" panose="02040503050406030204" pitchFamily="18" charset="0"/>
                                      </a:rPr>
                                      <m:t>𝑽</m:t>
                                    </m:r>
                                  </m:sub>
                                  <m:sup/>
                                  <m:e>
                                    <m:nary>
                                      <m:naryPr>
                                        <m:chr m:val="∑"/>
                                        <m:limLoc m:val="undOvr"/>
                                        <m:supHide m:val="on"/>
                                        <m:ctrlPr>
                                          <a:rPr lang="en-US" sz="1200" b="1" i="1">
                                            <a:effectLst/>
                                            <a:latin typeface="Cambria Math" panose="02040503050406030204" pitchFamily="18" charset="0"/>
                                          </a:rPr>
                                        </m:ctrlPr>
                                      </m:naryPr>
                                      <m:sub>
                                        <m:r>
                                          <a:rPr lang="en-US" sz="1200" b="1" i="1" smtClean="0">
                                            <a:effectLst/>
                                            <a:latin typeface="Cambria Math" panose="02040503050406030204" pitchFamily="18" charset="0"/>
                                          </a:rPr>
                                          <m:t>𝐣</m:t>
                                        </m:r>
                                        <m:r>
                                          <a:rPr lang="en-US" sz="1200" b="1">
                                            <a:effectLst/>
                                            <a:latin typeface="Cambria Math" panose="02040503050406030204" pitchFamily="18" charset="0"/>
                                          </a:rPr>
                                          <m:t>∈</m:t>
                                        </m:r>
                                        <m:r>
                                          <a:rPr lang="en-US" sz="1200" b="1" i="1" smtClean="0">
                                            <a:effectLst/>
                                            <a:latin typeface="Cambria Math" panose="02040503050406030204" pitchFamily="18" charset="0"/>
                                          </a:rPr>
                                          <m:t>𝑽</m:t>
                                        </m:r>
                                      </m:sub>
                                      <m:sup/>
                                      <m:e>
                                        <m:sSub>
                                          <m:sSubPr>
                                            <m:ctrlPr>
                                              <a:rPr lang="en-US" sz="1200" b="1" i="1">
                                                <a:effectLst/>
                                                <a:latin typeface="Cambria Math" panose="02040503050406030204" pitchFamily="18" charset="0"/>
                                              </a:rPr>
                                            </m:ctrlPr>
                                          </m:sSubPr>
                                          <m:e>
                                            <m:r>
                                              <a:rPr lang="en-US" sz="1200" b="1" i="1" smtClean="0">
                                                <a:effectLst/>
                                                <a:latin typeface="Cambria Math" panose="02040503050406030204" pitchFamily="18" charset="0"/>
                                              </a:rPr>
                                              <m:t>𝐝</m:t>
                                            </m:r>
                                          </m:e>
                                          <m:sub>
                                            <m:r>
                                              <a:rPr lang="en-US" sz="1200" b="1" i="1" smtClean="0">
                                                <a:effectLst/>
                                                <a:latin typeface="Cambria Math" panose="02040503050406030204" pitchFamily="18" charset="0"/>
                                              </a:rPr>
                                              <m:t>𝐢</m:t>
                                            </m:r>
                                          </m:sub>
                                        </m:sSub>
                                        <m:sSub>
                                          <m:sSubPr>
                                            <m:ctrlPr>
                                              <a:rPr lang="en-US" sz="1200" b="1" i="1">
                                                <a:effectLst/>
                                                <a:latin typeface="Cambria Math" panose="02040503050406030204" pitchFamily="18" charset="0"/>
                                              </a:rPr>
                                            </m:ctrlPr>
                                          </m:sSubPr>
                                          <m:e>
                                            <m:r>
                                              <a:rPr lang="en-US" sz="1200" b="1" i="1" smtClean="0">
                                                <a:effectLst/>
                                                <a:latin typeface="Cambria Math" panose="02040503050406030204" pitchFamily="18" charset="0"/>
                                              </a:rPr>
                                              <m:t>𝐱</m:t>
                                            </m:r>
                                          </m:e>
                                          <m:sub>
                                            <m:r>
                                              <a:rPr lang="en-US" sz="1200" b="1" i="1" smtClean="0">
                                                <a:effectLst/>
                                                <a:latin typeface="Cambria Math" panose="02040503050406030204" pitchFamily="18" charset="0"/>
                                              </a:rPr>
                                              <m:t>𝐢𝐣𝐤</m:t>
                                            </m:r>
                                          </m:sub>
                                        </m:sSub>
                                      </m:e>
                                    </m:nary>
                                  </m:e>
                                </m:nary>
                                <m:r>
                                  <a:rPr lang="en-US" sz="1200" b="1" smtClean="0">
                                    <a:effectLst/>
                                    <a:latin typeface="Cambria Math" panose="02040503050406030204" pitchFamily="18" charset="0"/>
                                  </a:rPr>
                                  <m:t>≤</m:t>
                                </m:r>
                                <m:sSubSup>
                                  <m:sSubSupPr>
                                    <m:ctrlPr>
                                      <a:rPr lang="en-US" sz="1200" b="1" i="1">
                                        <a:effectLst/>
                                        <a:latin typeface="Cambria Math" panose="02040503050406030204" pitchFamily="18" charset="0"/>
                                      </a:rPr>
                                    </m:ctrlPr>
                                  </m:sSubSupPr>
                                  <m:e>
                                    <m:r>
                                      <a:rPr lang="en-US" sz="1200" b="1" i="1" smtClean="0">
                                        <a:effectLst/>
                                        <a:latin typeface="Cambria Math" panose="02040503050406030204" pitchFamily="18" charset="0"/>
                                      </a:rPr>
                                      <m:t>𝐪</m:t>
                                    </m:r>
                                  </m:e>
                                  <m:sub>
                                    <m:r>
                                      <a:rPr lang="en-US" sz="1200" b="1" i="1" smtClean="0">
                                        <a:effectLst/>
                                        <a:latin typeface="Cambria Math" panose="02040503050406030204" pitchFamily="18" charset="0"/>
                                      </a:rPr>
                                      <m:t>𝐤</m:t>
                                    </m:r>
                                  </m:sub>
                                  <m:sup>
                                    <m:r>
                                      <a:rPr lang="en-US" sz="1200" b="1" i="1" smtClean="0">
                                        <a:effectLst/>
                                        <a:latin typeface="Cambria Math" panose="02040503050406030204" pitchFamily="18" charset="0"/>
                                      </a:rPr>
                                      <m:t>𝐑</m:t>
                                    </m:r>
                                  </m:sup>
                                </m:sSubSup>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effectLst/>
                                    <a:latin typeface="Cambria Math" panose="02040503050406030204" pitchFamily="18" charset="0"/>
                                  </a:rPr>
                                  <m:t>𝐤</m:t>
                                </m:r>
                                <m:r>
                                  <a:rPr lang="en-US" sz="1200" b="1" kern="1200" smtClean="0">
                                    <a:effectLst/>
                                    <a:latin typeface="Cambria Math" panose="02040503050406030204" pitchFamily="18" charset="0"/>
                                  </a:rPr>
                                  <m:t>∈</m:t>
                                </m:r>
                                <m:r>
                                  <a:rPr lang="en-US" sz="1200" b="1" i="1" kern="1200" smtClean="0">
                                    <a:effectLst/>
                                    <a:latin typeface="Cambria Math" panose="02040503050406030204" pitchFamily="18" charset="0"/>
                                  </a:rPr>
                                  <m:t>𝐊</m:t>
                                </m:r>
                              </m:oMath>
                            </m:oMathPara>
                          </a14:m>
                          <a:endParaRPr lang="en-US" sz="1200" b="1" dirty="0"/>
                        </a:p>
                      </a:txBody>
                      <a:tcPr marL="45057" marR="45057" anchor="ctr"/>
                    </a:tc>
                    <a:tc>
                      <a:txBody>
                        <a:bodyPr/>
                        <a:lstStyle/>
                        <a:p>
                          <a:pPr algn="ctr"/>
                          <a:r>
                            <a:rPr lang="en-US" sz="1200" b="1" dirty="0"/>
                            <a:t>(9)</a:t>
                          </a:r>
                        </a:p>
                      </a:txBody>
                      <a:tcPr marL="45057" marR="45057" anchor="ctr"/>
                    </a:tc>
                    <a:extLst>
                      <a:ext uri="{0D108BD9-81ED-4DB2-BD59-A6C34878D82A}">
                        <a16:rowId xmlns:a16="http://schemas.microsoft.com/office/drawing/2014/main" val="3119378758"/>
                      </a:ext>
                    </a:extLst>
                  </a:tr>
                  <a:tr h="370840">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sSubSup>
                                  <m:sSubSupPr>
                                    <m:ctrlPr>
                                      <a:rPr lang="en-US" sz="1200" b="1" i="1">
                                        <a:effectLst/>
                                        <a:latin typeface="Cambria Math" panose="02040503050406030204" pitchFamily="18" charset="0"/>
                                      </a:rPr>
                                    </m:ctrlPr>
                                  </m:sSubSupPr>
                                  <m:e>
                                    <m:r>
                                      <a:rPr lang="en-US" sz="1200" b="1" i="1" smtClean="0">
                                        <a:effectLst/>
                                        <a:latin typeface="Cambria Math" panose="02040503050406030204" pitchFamily="18" charset="0"/>
                                      </a:rPr>
                                      <m:t>𝐪</m:t>
                                    </m:r>
                                  </m:e>
                                  <m:sub>
                                    <m:r>
                                      <a:rPr lang="en-US" sz="1200" b="1" i="1" smtClean="0">
                                        <a:effectLst/>
                                        <a:latin typeface="Cambria Math" panose="02040503050406030204" pitchFamily="18" charset="0"/>
                                      </a:rPr>
                                      <m:t>𝐤</m:t>
                                    </m:r>
                                  </m:sub>
                                  <m:sup>
                                    <m:r>
                                      <a:rPr lang="en-US" sz="1200" b="1" i="1" smtClean="0">
                                        <a:effectLst/>
                                        <a:latin typeface="Cambria Math" panose="02040503050406030204" pitchFamily="18" charset="0"/>
                                      </a:rPr>
                                      <m:t>𝐬</m:t>
                                    </m:r>
                                  </m:sup>
                                </m:sSubSup>
                                <m:r>
                                  <a:rPr lang="en-US" sz="1200" b="1" smtClean="0">
                                    <a:effectLst/>
                                    <a:latin typeface="Cambria Math" panose="02040503050406030204" pitchFamily="18" charset="0"/>
                                  </a:rPr>
                                  <m:t>+</m:t>
                                </m:r>
                                <m:sSubSup>
                                  <m:sSubSupPr>
                                    <m:ctrlPr>
                                      <a:rPr lang="en-US" sz="1200" b="1" i="1">
                                        <a:effectLst/>
                                        <a:latin typeface="Cambria Math" panose="02040503050406030204" pitchFamily="18" charset="0"/>
                                      </a:rPr>
                                    </m:ctrlPr>
                                  </m:sSubSupPr>
                                  <m:e>
                                    <m:r>
                                      <a:rPr lang="en-US" sz="1200" b="1" i="1" smtClean="0">
                                        <a:effectLst/>
                                        <a:latin typeface="Cambria Math" panose="02040503050406030204" pitchFamily="18" charset="0"/>
                                      </a:rPr>
                                      <m:t>𝐪</m:t>
                                    </m:r>
                                  </m:e>
                                  <m:sub>
                                    <m:r>
                                      <a:rPr lang="en-US" sz="1200" b="1" i="1" smtClean="0">
                                        <a:effectLst/>
                                        <a:latin typeface="Cambria Math" panose="02040503050406030204" pitchFamily="18" charset="0"/>
                                      </a:rPr>
                                      <m:t>𝐤</m:t>
                                    </m:r>
                                  </m:sub>
                                  <m:sup>
                                    <m:r>
                                      <a:rPr lang="en-US" sz="1200" b="1" i="1" smtClean="0">
                                        <a:effectLst/>
                                        <a:latin typeface="Cambria Math" panose="02040503050406030204" pitchFamily="18" charset="0"/>
                                      </a:rPr>
                                      <m:t>𝐑</m:t>
                                    </m:r>
                                  </m:sup>
                                </m:sSubSup>
                                <m:r>
                                  <a:rPr lang="en-US" sz="1200" b="1" smtClean="0">
                                    <a:effectLst/>
                                    <a:latin typeface="Cambria Math" panose="02040503050406030204" pitchFamily="18" charset="0"/>
                                  </a:rPr>
                                  <m:t>≤</m:t>
                                </m:r>
                                <m:r>
                                  <a:rPr lang="en-US" sz="1200" b="1" i="1">
                                    <a:effectLst/>
                                    <a:latin typeface="Cambria Math" panose="02040503050406030204" pitchFamily="18" charset="0"/>
                                  </a:rPr>
                                  <m:t>𝐐</m:t>
                                </m:r>
                              </m:oMath>
                            </m:oMathPara>
                          </a14:m>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793" marR="33793" marT="0" marB="0" anchor="ct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effectLst/>
                                    <a:latin typeface="Cambria Math" panose="02040503050406030204" pitchFamily="18" charset="0"/>
                                  </a:rPr>
                                  <m:t>𝐤</m:t>
                                </m:r>
                                <m:r>
                                  <a:rPr lang="en-US" sz="1200" b="1" kern="1200" smtClean="0">
                                    <a:effectLst/>
                                    <a:latin typeface="Cambria Math" panose="02040503050406030204" pitchFamily="18" charset="0"/>
                                  </a:rPr>
                                  <m:t>∈</m:t>
                                </m:r>
                                <m:r>
                                  <a:rPr lang="en-US" sz="1200" b="1" i="1" kern="1200" smtClean="0">
                                    <a:effectLst/>
                                    <a:latin typeface="Cambria Math" panose="02040503050406030204" pitchFamily="18" charset="0"/>
                                  </a:rPr>
                                  <m:t>𝐊</m:t>
                                </m:r>
                              </m:oMath>
                            </m:oMathPara>
                          </a14:m>
                          <a:endParaRPr lang="en-US" sz="1200" b="1" dirty="0"/>
                        </a:p>
                      </a:txBody>
                      <a:tcPr marL="45057" marR="45057" anchor="ctr"/>
                    </a:tc>
                    <a:tc>
                      <a:txBody>
                        <a:bodyPr/>
                        <a:lstStyle/>
                        <a:p>
                          <a:pPr algn="ctr"/>
                          <a:r>
                            <a:rPr lang="en-US" sz="1200" b="1" dirty="0"/>
                            <a:t>(10)</a:t>
                          </a:r>
                        </a:p>
                      </a:txBody>
                      <a:tcPr marL="45057" marR="45057" anchor="ctr"/>
                    </a:tc>
                    <a:extLst>
                      <a:ext uri="{0D108BD9-81ED-4DB2-BD59-A6C34878D82A}">
                        <a16:rowId xmlns:a16="http://schemas.microsoft.com/office/drawing/2014/main" val="2403727743"/>
                      </a:ext>
                    </a:extLst>
                  </a:tr>
                </a:tbl>
              </a:graphicData>
            </a:graphic>
          </p:graphicFrame>
        </mc:Choice>
        <mc:Fallback xmlns="">
          <p:graphicFrame>
            <p:nvGraphicFramePr>
              <p:cNvPr id="6" name="Content Placeholder 11">
                <a:extLst>
                  <a:ext uri="{FF2B5EF4-FFF2-40B4-BE49-F238E27FC236}">
                    <a16:creationId xmlns:a16="http://schemas.microsoft.com/office/drawing/2014/main" id="{6909527B-FCF5-4DFE-B251-F3E3806A3015}"/>
                  </a:ext>
                </a:extLst>
              </p:cNvPr>
              <p:cNvGraphicFramePr>
                <a:graphicFrameLocks/>
              </p:cNvGraphicFramePr>
              <p:nvPr>
                <p:extLst/>
              </p:nvPr>
            </p:nvGraphicFramePr>
            <p:xfrm>
              <a:off x="6096000" y="1332833"/>
              <a:ext cx="4572000" cy="2963418"/>
            </p:xfrm>
            <a:graphic>
              <a:graphicData uri="http://schemas.openxmlformats.org/drawingml/2006/table">
                <a:tbl>
                  <a:tblPr bandRow="1">
                    <a:tableStyleId>{2D5ABB26-0587-4C30-8999-92F81FD0307C}</a:tableStyleId>
                  </a:tblPr>
                  <a:tblGrid>
                    <a:gridCol w="3325091">
                      <a:extLst>
                        <a:ext uri="{9D8B030D-6E8A-4147-A177-3AD203B41FA5}">
                          <a16:colId xmlns:a16="http://schemas.microsoft.com/office/drawing/2014/main" val="124853009"/>
                        </a:ext>
                      </a:extLst>
                    </a:gridCol>
                    <a:gridCol w="831273">
                      <a:extLst>
                        <a:ext uri="{9D8B030D-6E8A-4147-A177-3AD203B41FA5}">
                          <a16:colId xmlns:a16="http://schemas.microsoft.com/office/drawing/2014/main" val="3062497647"/>
                        </a:ext>
                      </a:extLst>
                    </a:gridCol>
                    <a:gridCol w="415636">
                      <a:extLst>
                        <a:ext uri="{9D8B030D-6E8A-4147-A177-3AD203B41FA5}">
                          <a16:colId xmlns:a16="http://schemas.microsoft.com/office/drawing/2014/main" val="1435136776"/>
                        </a:ext>
                      </a:extLst>
                    </a:gridCol>
                  </a:tblGrid>
                  <a:tr h="822960">
                    <a:tc>
                      <a:txBody>
                        <a:bodyPr/>
                        <a:lstStyle/>
                        <a:p>
                          <a:endParaRPr lang="en-US"/>
                        </a:p>
                      </a:txBody>
                      <a:tcPr marL="33793" marR="33793" marT="0" marB="0" anchor="ctr">
                        <a:blipFill>
                          <a:blip r:embed="rId4"/>
                          <a:stretch>
                            <a:fillRect r="-37615" b="-260741"/>
                          </a:stretch>
                        </a:blipFill>
                      </a:tcPr>
                    </a:tc>
                    <a:tc>
                      <a:txBody>
                        <a:bodyPr/>
                        <a:lstStyle/>
                        <a:p>
                          <a:endParaRPr lang="en-US"/>
                        </a:p>
                      </a:txBody>
                      <a:tcPr marL="45057" marR="45057" anchor="ctr">
                        <a:blipFill>
                          <a:blip r:embed="rId4"/>
                          <a:stretch>
                            <a:fillRect l="-397810" r="-49635" b="-260741"/>
                          </a:stretch>
                        </a:blipFill>
                      </a:tcPr>
                    </a:tc>
                    <a:tc>
                      <a:txBody>
                        <a:bodyPr/>
                        <a:lstStyle/>
                        <a:p>
                          <a:pPr algn="ctr"/>
                          <a:r>
                            <a:rPr lang="en-US" sz="1200" dirty="0"/>
                            <a:t>(6)</a:t>
                          </a:r>
                        </a:p>
                      </a:txBody>
                      <a:tcPr marL="45057" marR="45057" anchor="ctr"/>
                    </a:tc>
                    <a:extLst>
                      <a:ext uri="{0D108BD9-81ED-4DB2-BD59-A6C34878D82A}">
                        <a16:rowId xmlns:a16="http://schemas.microsoft.com/office/drawing/2014/main" val="132889254"/>
                      </a:ext>
                    </a:extLst>
                  </a:tr>
                  <a:tr h="822960">
                    <a:tc>
                      <a:txBody>
                        <a:bodyPr/>
                        <a:lstStyle/>
                        <a:p>
                          <a:endParaRPr lang="en-US"/>
                        </a:p>
                      </a:txBody>
                      <a:tcPr marL="33793" marR="33793" marT="0" marB="0" anchor="ctr">
                        <a:blipFill>
                          <a:blip r:embed="rId4"/>
                          <a:stretch>
                            <a:fillRect t="-100000" r="-37615" b="-160741"/>
                          </a:stretch>
                        </a:blipFill>
                      </a:tcPr>
                    </a:tc>
                    <a:tc>
                      <a:txBody>
                        <a:bodyPr/>
                        <a:lstStyle/>
                        <a:p>
                          <a:endParaRPr lang="en-US"/>
                        </a:p>
                      </a:txBody>
                      <a:tcPr marL="45057" marR="45057" anchor="ctr">
                        <a:blipFill>
                          <a:blip r:embed="rId4"/>
                          <a:stretch>
                            <a:fillRect l="-397810" t="-100000" r="-49635" b="-160741"/>
                          </a:stretch>
                        </a:blipFill>
                      </a:tcPr>
                    </a:tc>
                    <a:tc>
                      <a:txBody>
                        <a:bodyPr/>
                        <a:lstStyle/>
                        <a:p>
                          <a:pPr algn="ctr"/>
                          <a:r>
                            <a:rPr lang="en-US" sz="1200" dirty="0"/>
                            <a:t>(7)</a:t>
                          </a:r>
                        </a:p>
                      </a:txBody>
                      <a:tcPr marL="45057" marR="45057" anchor="ctr"/>
                    </a:tc>
                    <a:extLst>
                      <a:ext uri="{0D108BD9-81ED-4DB2-BD59-A6C34878D82A}">
                        <a16:rowId xmlns:a16="http://schemas.microsoft.com/office/drawing/2014/main" val="3458622089"/>
                      </a:ext>
                    </a:extLst>
                  </a:tr>
                  <a:tr h="370840">
                    <a:tc>
                      <a:txBody>
                        <a:bodyPr/>
                        <a:lstStyle/>
                        <a:p>
                          <a:endParaRPr lang="en-US"/>
                        </a:p>
                      </a:txBody>
                      <a:tcPr marL="33793" marR="33793" marT="0" marB="0" anchor="ctr">
                        <a:blipFill>
                          <a:blip r:embed="rId4"/>
                          <a:stretch>
                            <a:fillRect t="-442623" r="-37615" b="-255738"/>
                          </a:stretch>
                        </a:blipFill>
                      </a:tcPr>
                    </a:tc>
                    <a:tc>
                      <a:txBody>
                        <a:bodyPr/>
                        <a:lstStyle/>
                        <a:p>
                          <a:endParaRPr lang="en-US"/>
                        </a:p>
                      </a:txBody>
                      <a:tcPr marL="45057" marR="45057" anchor="ctr">
                        <a:blipFill>
                          <a:blip r:embed="rId4"/>
                          <a:stretch>
                            <a:fillRect l="-397810" t="-442623" r="-49635" b="-255738"/>
                          </a:stretch>
                        </a:blipFill>
                      </a:tcPr>
                    </a:tc>
                    <a:tc>
                      <a:txBody>
                        <a:bodyPr/>
                        <a:lstStyle/>
                        <a:p>
                          <a:pPr algn="ctr"/>
                          <a:r>
                            <a:rPr lang="en-US" sz="1200" b="1" dirty="0"/>
                            <a:t>(8)</a:t>
                          </a:r>
                        </a:p>
                      </a:txBody>
                      <a:tcPr marL="45057" marR="45057" anchor="ctr"/>
                    </a:tc>
                    <a:extLst>
                      <a:ext uri="{0D108BD9-81ED-4DB2-BD59-A6C34878D82A}">
                        <a16:rowId xmlns:a16="http://schemas.microsoft.com/office/drawing/2014/main" val="167471128"/>
                      </a:ext>
                    </a:extLst>
                  </a:tr>
                  <a:tr h="575818">
                    <a:tc>
                      <a:txBody>
                        <a:bodyPr/>
                        <a:lstStyle/>
                        <a:p>
                          <a:endParaRPr lang="en-US"/>
                        </a:p>
                      </a:txBody>
                      <a:tcPr marL="33793" marR="33793" marT="0" marB="0" anchor="ctr">
                        <a:blipFill>
                          <a:blip r:embed="rId4"/>
                          <a:stretch>
                            <a:fillRect t="-348421" r="-37615" b="-64211"/>
                          </a:stretch>
                        </a:blipFill>
                      </a:tcPr>
                    </a:tc>
                    <a:tc>
                      <a:txBody>
                        <a:bodyPr/>
                        <a:lstStyle/>
                        <a:p>
                          <a:endParaRPr lang="en-US"/>
                        </a:p>
                      </a:txBody>
                      <a:tcPr marL="45057" marR="45057" anchor="ctr">
                        <a:blipFill>
                          <a:blip r:embed="rId4"/>
                          <a:stretch>
                            <a:fillRect l="-397810" t="-348421" r="-49635" b="-64211"/>
                          </a:stretch>
                        </a:blipFill>
                      </a:tcPr>
                    </a:tc>
                    <a:tc>
                      <a:txBody>
                        <a:bodyPr/>
                        <a:lstStyle/>
                        <a:p>
                          <a:pPr algn="ctr"/>
                          <a:r>
                            <a:rPr lang="en-US" sz="1200" b="1" dirty="0"/>
                            <a:t>(9)</a:t>
                          </a:r>
                        </a:p>
                      </a:txBody>
                      <a:tcPr marL="45057" marR="45057" anchor="ctr"/>
                    </a:tc>
                    <a:extLst>
                      <a:ext uri="{0D108BD9-81ED-4DB2-BD59-A6C34878D82A}">
                        <a16:rowId xmlns:a16="http://schemas.microsoft.com/office/drawing/2014/main" val="3119378758"/>
                      </a:ext>
                    </a:extLst>
                  </a:tr>
                  <a:tr h="370840">
                    <a:tc>
                      <a:txBody>
                        <a:bodyPr/>
                        <a:lstStyle/>
                        <a:p>
                          <a:endParaRPr lang="en-US"/>
                        </a:p>
                      </a:txBody>
                      <a:tcPr marL="33793" marR="33793" marT="0" marB="0" anchor="ctr">
                        <a:blipFill>
                          <a:blip r:embed="rId4"/>
                          <a:stretch>
                            <a:fillRect t="-698361" r="-37615"/>
                          </a:stretch>
                        </a:blipFill>
                      </a:tcPr>
                    </a:tc>
                    <a:tc>
                      <a:txBody>
                        <a:bodyPr/>
                        <a:lstStyle/>
                        <a:p>
                          <a:endParaRPr lang="en-US"/>
                        </a:p>
                      </a:txBody>
                      <a:tcPr marL="45057" marR="45057" anchor="ctr">
                        <a:blipFill>
                          <a:blip r:embed="rId4"/>
                          <a:stretch>
                            <a:fillRect l="-397810" t="-698361" r="-49635"/>
                          </a:stretch>
                        </a:blipFill>
                      </a:tcPr>
                    </a:tc>
                    <a:tc>
                      <a:txBody>
                        <a:bodyPr/>
                        <a:lstStyle/>
                        <a:p>
                          <a:pPr algn="ctr"/>
                          <a:r>
                            <a:rPr lang="en-US" sz="1200" b="1" dirty="0"/>
                            <a:t>(10)</a:t>
                          </a:r>
                        </a:p>
                      </a:txBody>
                      <a:tcPr marL="45057" marR="45057" anchor="ctr"/>
                    </a:tc>
                    <a:extLst>
                      <a:ext uri="{0D108BD9-81ED-4DB2-BD59-A6C34878D82A}">
                        <a16:rowId xmlns:a16="http://schemas.microsoft.com/office/drawing/2014/main" val="2403727743"/>
                      </a:ext>
                    </a:extLst>
                  </a:tr>
                </a:tbl>
              </a:graphicData>
            </a:graphic>
          </p:graphicFrame>
        </mc:Fallback>
      </mc:AlternateContent>
    </p:spTree>
    <p:extLst>
      <p:ext uri="{BB962C8B-B14F-4D97-AF65-F5344CB8AC3E}">
        <p14:creationId xmlns:p14="http://schemas.microsoft.com/office/powerpoint/2010/main" val="195500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E69C98A-AC2C-430E-A31D-788532DA8F76}"/>
              </a:ext>
            </a:extLst>
          </p:cNvPr>
          <p:cNvSpPr>
            <a:spLocks noGrp="1"/>
          </p:cNvSpPr>
          <p:nvPr>
            <p:ph type="pic" idx="1"/>
          </p:nvPr>
        </p:nvSpPr>
        <p:spPr/>
      </p:sp>
      <p:sp>
        <p:nvSpPr>
          <p:cNvPr id="4" name="Content Placeholder 3">
            <a:extLst>
              <a:ext uri="{FF2B5EF4-FFF2-40B4-BE49-F238E27FC236}">
                <a16:creationId xmlns:a16="http://schemas.microsoft.com/office/drawing/2014/main" id="{301F271F-6ADC-4054-B72A-18E33EF5CDB7}"/>
              </a:ext>
            </a:extLst>
          </p:cNvPr>
          <p:cNvSpPr>
            <a:spLocks noGrp="1"/>
          </p:cNvSpPr>
          <p:nvPr>
            <p:ph type="body" sz="half" idx="2"/>
          </p:nvPr>
        </p:nvSpPr>
        <p:spPr>
          <a:xfrm>
            <a:off x="839788" y="987425"/>
            <a:ext cx="3932237" cy="4881563"/>
          </a:xfrm>
        </p:spPr>
        <p:txBody>
          <a:bodyPr anchor="ctr"/>
          <a:lstStyle/>
          <a:p>
            <a:r>
              <a:rPr lang="en-US" dirty="0"/>
              <a:t>On May 20, 2013, a EF-5 tornado struck central Oklahoma causing extensive damage to communities of Newcastle, Oklahoma City, and Moore</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8C56AE63-F563-4839-BBE7-BCCFE072D5FF}"/>
              </a:ext>
            </a:extLst>
          </p:cNvPr>
          <p:cNvSpPr>
            <a:spLocks noGrp="1"/>
          </p:cNvSpPr>
          <p:nvPr>
            <p:ph type="sldNum" sz="quarter" idx="12"/>
          </p:nvPr>
        </p:nvSpPr>
        <p:spPr/>
        <p:txBody>
          <a:bodyPr/>
          <a:lstStyle/>
          <a:p>
            <a:pPr>
              <a:defRPr/>
            </a:pPr>
            <a:fld id="{18F297E4-7C54-443A-B308-AED81588BC52}" type="slidenum">
              <a:rPr lang="fr-CA" smtClean="0"/>
              <a:pPr>
                <a:defRPr/>
              </a:pPr>
              <a:t>14</a:t>
            </a:fld>
            <a:endParaRPr lang="fr-CA"/>
          </a:p>
        </p:txBody>
      </p:sp>
      <p:sp>
        <p:nvSpPr>
          <p:cNvPr id="2" name="Title 1">
            <a:extLst>
              <a:ext uri="{FF2B5EF4-FFF2-40B4-BE49-F238E27FC236}">
                <a16:creationId xmlns:a16="http://schemas.microsoft.com/office/drawing/2014/main" id="{D98217C7-4197-4581-AE7A-507D67471265}"/>
              </a:ext>
            </a:extLst>
          </p:cNvPr>
          <p:cNvSpPr>
            <a:spLocks noGrp="1"/>
          </p:cNvSpPr>
          <p:nvPr>
            <p:ph type="title"/>
          </p:nvPr>
        </p:nvSpPr>
        <p:spPr/>
        <p:txBody>
          <a:bodyPr/>
          <a:lstStyle/>
          <a:p>
            <a:r>
              <a:rPr lang="en-US" dirty="0"/>
              <a:t>Potential use in practice</a:t>
            </a:r>
          </a:p>
        </p:txBody>
      </p:sp>
      <p:grpSp>
        <p:nvGrpSpPr>
          <p:cNvPr id="9" name="Group 8">
            <a:extLst>
              <a:ext uri="{FF2B5EF4-FFF2-40B4-BE49-F238E27FC236}">
                <a16:creationId xmlns:a16="http://schemas.microsoft.com/office/drawing/2014/main" id="{B94255B5-8A0D-435C-B313-B6C092380C63}"/>
              </a:ext>
            </a:extLst>
          </p:cNvPr>
          <p:cNvGrpSpPr/>
          <p:nvPr/>
        </p:nvGrpSpPr>
        <p:grpSpPr>
          <a:xfrm>
            <a:off x="5827671" y="1797289"/>
            <a:ext cx="4883233" cy="3253896"/>
            <a:chOff x="5571744" y="3945699"/>
            <a:chExt cx="3200400" cy="2132556"/>
          </a:xfrm>
        </p:grpSpPr>
        <p:pic>
          <p:nvPicPr>
            <p:cNvPr id="10" name="Picture 2" descr="Moore, Okla., May 22, 2013 -- FEMA Urban Search and Rescue (NE TF1) team members search house to house for survivors in tornado devastated neighborhood in Moore, Oklahoma. Andrea Booher/FEMA">
              <a:extLst>
                <a:ext uri="{FF2B5EF4-FFF2-40B4-BE49-F238E27FC236}">
                  <a16:creationId xmlns:a16="http://schemas.microsoft.com/office/drawing/2014/main" id="{A93EF6DE-79F2-4A61-95D5-F9A78BCBE2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1744" y="3945699"/>
              <a:ext cx="3200400" cy="2132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61676A-896E-4BD1-BA7C-D49981686074}"/>
                </a:ext>
              </a:extLst>
            </p:cNvPr>
            <p:cNvSpPr txBox="1"/>
            <p:nvPr/>
          </p:nvSpPr>
          <p:spPr>
            <a:xfrm>
              <a:off x="5571744" y="5662757"/>
              <a:ext cx="3200400" cy="415498"/>
            </a:xfrm>
            <a:prstGeom prst="rect">
              <a:avLst/>
            </a:prstGeom>
            <a:solidFill>
              <a:srgbClr val="D9D9D9">
                <a:alpha val="85000"/>
              </a:srgbClr>
            </a:solidFill>
          </p:spPr>
          <p:txBody>
            <a:bodyPr wrap="square" rtlCol="0">
              <a:spAutoFit/>
            </a:bodyPr>
            <a:lstStyle/>
            <a:p>
              <a:r>
                <a:rPr lang="en-US" sz="700" dirty="0">
                  <a:solidFill>
                    <a:srgbClr val="002060"/>
                  </a:solidFill>
                </a:rPr>
                <a:t>FEMA Urban Search and Rescue team members search house to house for survivors in tornado devastated neighborhood in Moore, Oklahoma. Andrea </a:t>
              </a:r>
              <a:r>
                <a:rPr lang="en-US" sz="700" dirty="0" err="1">
                  <a:solidFill>
                    <a:srgbClr val="002060"/>
                  </a:solidFill>
                </a:rPr>
                <a:t>Booher</a:t>
              </a:r>
              <a:r>
                <a:rPr lang="en-US" sz="700" dirty="0">
                  <a:solidFill>
                    <a:srgbClr val="002060"/>
                  </a:solidFill>
                </a:rPr>
                <a:t> for FEMA</a:t>
              </a:r>
            </a:p>
          </p:txBody>
        </p:sp>
      </p:grpSp>
    </p:spTree>
    <p:extLst>
      <p:ext uri="{BB962C8B-B14F-4D97-AF65-F5344CB8AC3E}">
        <p14:creationId xmlns:p14="http://schemas.microsoft.com/office/powerpoint/2010/main" val="119001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4A3A-9B42-4D22-A48E-578F72559FD7}"/>
              </a:ext>
            </a:extLst>
          </p:cNvPr>
          <p:cNvSpPr>
            <a:spLocks noGrp="1"/>
          </p:cNvSpPr>
          <p:nvPr>
            <p:ph type="title"/>
          </p:nvPr>
        </p:nvSpPr>
        <p:spPr/>
        <p:txBody>
          <a:bodyPr/>
          <a:lstStyle/>
          <a:p>
            <a:r>
              <a:rPr lang="en-US" dirty="0"/>
              <a:t>Why tornadoes and Moore-Newcastle?</a:t>
            </a:r>
          </a:p>
        </p:txBody>
      </p:sp>
      <p:sp>
        <p:nvSpPr>
          <p:cNvPr id="3" name="Slide Number Placeholder 2">
            <a:extLst>
              <a:ext uri="{FF2B5EF4-FFF2-40B4-BE49-F238E27FC236}">
                <a16:creationId xmlns:a16="http://schemas.microsoft.com/office/drawing/2014/main" id="{92D648EE-E44A-4103-8E5F-B822D161F009}"/>
              </a:ext>
            </a:extLst>
          </p:cNvPr>
          <p:cNvSpPr>
            <a:spLocks noGrp="1"/>
          </p:cNvSpPr>
          <p:nvPr>
            <p:ph type="sldNum" sz="quarter" idx="10"/>
          </p:nvPr>
        </p:nvSpPr>
        <p:spPr/>
        <p:txBody>
          <a:bodyPr/>
          <a:lstStyle/>
          <a:p>
            <a:pPr>
              <a:defRPr/>
            </a:pPr>
            <a:fld id="{18F297E4-7C54-443A-B308-AED81588BC52}" type="slidenum">
              <a:rPr lang="fr-CA" smtClean="0"/>
              <a:pPr>
                <a:defRPr/>
              </a:pPr>
              <a:t>15</a:t>
            </a:fld>
            <a:endParaRPr lang="fr-CA"/>
          </a:p>
        </p:txBody>
      </p:sp>
      <p:sp>
        <p:nvSpPr>
          <p:cNvPr id="4" name="Content Placeholder 3">
            <a:extLst>
              <a:ext uri="{FF2B5EF4-FFF2-40B4-BE49-F238E27FC236}">
                <a16:creationId xmlns:a16="http://schemas.microsoft.com/office/drawing/2014/main" id="{79B61332-4ACB-45EC-9624-DDB74695F426}"/>
              </a:ext>
            </a:extLst>
          </p:cNvPr>
          <p:cNvSpPr>
            <a:spLocks noGrp="1"/>
          </p:cNvSpPr>
          <p:nvPr>
            <p:ph sz="quarter" idx="11"/>
          </p:nvPr>
        </p:nvSpPr>
        <p:spPr/>
        <p:txBody>
          <a:bodyPr>
            <a:normAutofit fontScale="92500" lnSpcReduction="10000"/>
          </a:bodyPr>
          <a:lstStyle/>
          <a:p>
            <a:r>
              <a:rPr lang="en-US" dirty="0"/>
              <a:t>Availability of data; the disaster occurred in 2013 and there is an availability of digitized and public data for the disaster.</a:t>
            </a:r>
          </a:p>
          <a:p>
            <a:r>
              <a:rPr lang="en-US" dirty="0"/>
              <a:t>Relative to an earthquake or hurricane, Tornadoes have destruction area which is physically smaller in area.  </a:t>
            </a:r>
          </a:p>
          <a:p>
            <a:r>
              <a:rPr lang="en-US" dirty="0"/>
              <a:t>Predictability of  tornado is greater than that of an earthquake, and a tornado will dissipate quicker than a hurricane (i.e. allow for a timely rescue operation)</a:t>
            </a:r>
          </a:p>
          <a:p>
            <a:r>
              <a:rPr lang="en-US" dirty="0"/>
              <a:t>The number of tornado incidents in the United States is approximately 1200 with approximately 37 EF-3 to EF-5 tornadoes occurring </a:t>
            </a:r>
            <a:r>
              <a:rPr lang="en-US" i="1" dirty="0"/>
              <a:t>in the United Sates</a:t>
            </a:r>
            <a:r>
              <a:rPr lang="en-US" dirty="0"/>
              <a:t> each year.  </a:t>
            </a:r>
          </a:p>
          <a:p>
            <a:r>
              <a:rPr lang="en-US" dirty="0"/>
              <a:t>The standardization and use of the Enhanced Fujita Scale which accounts for both tornado damage can aid in understanding the effectiveness of the tool over time.  </a:t>
            </a:r>
          </a:p>
        </p:txBody>
      </p:sp>
    </p:spTree>
    <p:extLst>
      <p:ext uri="{BB962C8B-B14F-4D97-AF65-F5344CB8AC3E}">
        <p14:creationId xmlns:p14="http://schemas.microsoft.com/office/powerpoint/2010/main" val="280367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2250-32F1-4082-8B93-1A0ED50C8FDA}"/>
              </a:ext>
            </a:extLst>
          </p:cNvPr>
          <p:cNvSpPr>
            <a:spLocks noGrp="1"/>
          </p:cNvSpPr>
          <p:nvPr>
            <p:ph type="title"/>
          </p:nvPr>
        </p:nvSpPr>
        <p:spPr/>
        <p:txBody>
          <a:bodyPr/>
          <a:lstStyle/>
          <a:p>
            <a:r>
              <a:rPr lang="en-US" dirty="0"/>
              <a:t>Potential use in practice (1/2)</a:t>
            </a:r>
          </a:p>
        </p:txBody>
      </p:sp>
      <p:sp>
        <p:nvSpPr>
          <p:cNvPr id="4" name="Content Placeholder 3">
            <a:extLst>
              <a:ext uri="{FF2B5EF4-FFF2-40B4-BE49-F238E27FC236}">
                <a16:creationId xmlns:a16="http://schemas.microsoft.com/office/drawing/2014/main" id="{3D5525C9-51EB-4E57-BB62-1A1784141767}"/>
              </a:ext>
            </a:extLst>
          </p:cNvPr>
          <p:cNvSpPr>
            <a:spLocks noGrp="1"/>
          </p:cNvSpPr>
          <p:nvPr>
            <p:ph sz="half" idx="1"/>
          </p:nvPr>
        </p:nvSpPr>
        <p:spPr/>
        <p:txBody>
          <a:bodyPr/>
          <a:lstStyle/>
          <a:p>
            <a:r>
              <a:rPr lang="en-US" dirty="0"/>
              <a:t>Anticipate the use of Meteorologists and remote sensing technology to track the occurrence of tornados</a:t>
            </a:r>
          </a:p>
          <a:p>
            <a:r>
              <a:rPr lang="en-US" dirty="0"/>
              <a:t>Meteorologists at the NWS and SPC typically delineate various severe weather watches and warnings</a:t>
            </a:r>
          </a:p>
          <a:p>
            <a:r>
              <a:rPr lang="en-US" dirty="0"/>
              <a:t>Actual sightings can trigger which polygons to begin searching</a:t>
            </a:r>
          </a:p>
        </p:txBody>
      </p:sp>
      <p:pic>
        <p:nvPicPr>
          <p:cNvPr id="7" name="Content Placeholder 6">
            <a:extLst>
              <a:ext uri="{FF2B5EF4-FFF2-40B4-BE49-F238E27FC236}">
                <a16:creationId xmlns:a16="http://schemas.microsoft.com/office/drawing/2014/main" id="{497CC16B-1DFD-4B56-8E76-CC900EF387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86769"/>
            <a:ext cx="5181600" cy="2914650"/>
          </a:xfrm>
        </p:spPr>
      </p:pic>
      <p:sp>
        <p:nvSpPr>
          <p:cNvPr id="3" name="Slide Number Placeholder 2">
            <a:extLst>
              <a:ext uri="{FF2B5EF4-FFF2-40B4-BE49-F238E27FC236}">
                <a16:creationId xmlns:a16="http://schemas.microsoft.com/office/drawing/2014/main" id="{8EC8A93D-425D-44CC-B33F-8B81A0A294EA}"/>
              </a:ext>
            </a:extLst>
          </p:cNvPr>
          <p:cNvSpPr>
            <a:spLocks noGrp="1"/>
          </p:cNvSpPr>
          <p:nvPr>
            <p:ph type="sldNum" sz="quarter" idx="12"/>
          </p:nvPr>
        </p:nvSpPr>
        <p:spPr/>
        <p:txBody>
          <a:bodyPr/>
          <a:lstStyle/>
          <a:p>
            <a:pPr>
              <a:defRPr/>
            </a:pPr>
            <a:fld id="{18F297E4-7C54-443A-B308-AED81588BC52}" type="slidenum">
              <a:rPr lang="fr-CA" smtClean="0"/>
              <a:pPr>
                <a:defRPr/>
              </a:pPr>
              <a:t>16</a:t>
            </a:fld>
            <a:endParaRPr lang="fr-CA"/>
          </a:p>
        </p:txBody>
      </p:sp>
    </p:spTree>
    <p:extLst>
      <p:ext uri="{BB962C8B-B14F-4D97-AF65-F5344CB8AC3E}">
        <p14:creationId xmlns:p14="http://schemas.microsoft.com/office/powerpoint/2010/main" val="328118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2250-32F1-4082-8B93-1A0ED50C8FDA}"/>
              </a:ext>
            </a:extLst>
          </p:cNvPr>
          <p:cNvSpPr>
            <a:spLocks noGrp="1"/>
          </p:cNvSpPr>
          <p:nvPr>
            <p:ph type="title"/>
          </p:nvPr>
        </p:nvSpPr>
        <p:spPr/>
        <p:txBody>
          <a:bodyPr/>
          <a:lstStyle/>
          <a:p>
            <a:r>
              <a:rPr lang="en-US" dirty="0"/>
              <a:t>Potential use </a:t>
            </a:r>
            <a:r>
              <a:rPr lang="en-US"/>
              <a:t>in practice (2/2)</a:t>
            </a:r>
            <a:endParaRPr lang="en-US" dirty="0"/>
          </a:p>
        </p:txBody>
      </p:sp>
      <p:pic>
        <p:nvPicPr>
          <p:cNvPr id="14" name="Content Placeholder 13">
            <a:extLst>
              <a:ext uri="{FF2B5EF4-FFF2-40B4-BE49-F238E27FC236}">
                <a16:creationId xmlns:a16="http://schemas.microsoft.com/office/drawing/2014/main" id="{A26EB84F-9511-4E4D-8DEE-0773B62A2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111" y="906463"/>
            <a:ext cx="9369777" cy="5270500"/>
          </a:xfrm>
        </p:spPr>
      </p:pic>
      <p:sp>
        <p:nvSpPr>
          <p:cNvPr id="3" name="Slide Number Placeholder 2">
            <a:extLst>
              <a:ext uri="{FF2B5EF4-FFF2-40B4-BE49-F238E27FC236}">
                <a16:creationId xmlns:a16="http://schemas.microsoft.com/office/drawing/2014/main" id="{8EC8A93D-425D-44CC-B33F-8B81A0A294EA}"/>
              </a:ext>
            </a:extLst>
          </p:cNvPr>
          <p:cNvSpPr>
            <a:spLocks noGrp="1"/>
          </p:cNvSpPr>
          <p:nvPr>
            <p:ph type="sldNum" sz="quarter" idx="12"/>
          </p:nvPr>
        </p:nvSpPr>
        <p:spPr/>
        <p:txBody>
          <a:bodyPr/>
          <a:lstStyle/>
          <a:p>
            <a:pPr>
              <a:defRPr/>
            </a:pPr>
            <a:fld id="{18F297E4-7C54-443A-B308-AED81588BC52}" type="slidenum">
              <a:rPr lang="fr-CA" smtClean="0"/>
              <a:pPr>
                <a:defRPr/>
              </a:pPr>
              <a:t>17</a:t>
            </a:fld>
            <a:endParaRPr lang="fr-CA"/>
          </a:p>
        </p:txBody>
      </p:sp>
    </p:spTree>
    <p:extLst>
      <p:ext uri="{BB962C8B-B14F-4D97-AF65-F5344CB8AC3E}">
        <p14:creationId xmlns:p14="http://schemas.microsoft.com/office/powerpoint/2010/main" val="3106791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1F64-43A3-4DF5-B8A2-8D9FD6D57354}"/>
              </a:ext>
            </a:extLst>
          </p:cNvPr>
          <p:cNvSpPr>
            <a:spLocks noGrp="1"/>
          </p:cNvSpPr>
          <p:nvPr>
            <p:ph type="title"/>
          </p:nvPr>
        </p:nvSpPr>
        <p:spPr/>
        <p:txBody>
          <a:bodyPr/>
          <a:lstStyle/>
          <a:p>
            <a:r>
              <a:rPr lang="en-US" dirty="0"/>
              <a:t>Limitations</a:t>
            </a:r>
          </a:p>
        </p:txBody>
      </p:sp>
      <p:sp>
        <p:nvSpPr>
          <p:cNvPr id="4" name="Slide Number Placeholder 3">
            <a:extLst>
              <a:ext uri="{FF2B5EF4-FFF2-40B4-BE49-F238E27FC236}">
                <a16:creationId xmlns:a16="http://schemas.microsoft.com/office/drawing/2014/main" id="{176B21AE-8FAE-42F6-9414-039674E0273D}"/>
              </a:ext>
            </a:extLst>
          </p:cNvPr>
          <p:cNvSpPr>
            <a:spLocks noGrp="1"/>
          </p:cNvSpPr>
          <p:nvPr>
            <p:ph type="sldNum" sz="quarter" idx="12"/>
          </p:nvPr>
        </p:nvSpPr>
        <p:spPr/>
        <p:txBody>
          <a:bodyPr/>
          <a:lstStyle/>
          <a:p>
            <a:fld id="{B5210BAB-C93E-47CE-B22F-02A6EC147E2B}" type="slidenum">
              <a:rPr lang="en-US" smtClean="0"/>
              <a:t>18</a:t>
            </a:fld>
            <a:endParaRPr lang="en-US"/>
          </a:p>
        </p:txBody>
      </p:sp>
      <p:pic>
        <p:nvPicPr>
          <p:cNvPr id="10" name="Content Placeholder 9">
            <a:extLst>
              <a:ext uri="{FF2B5EF4-FFF2-40B4-BE49-F238E27FC236}">
                <a16:creationId xmlns:a16="http://schemas.microsoft.com/office/drawing/2014/main" id="{0045CD32-650F-4984-90CA-48CAD1A8EB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111" y="906463"/>
            <a:ext cx="9369777" cy="5270500"/>
          </a:xfrm>
        </p:spPr>
      </p:pic>
    </p:spTree>
    <p:extLst>
      <p:ext uri="{BB962C8B-B14F-4D97-AF65-F5344CB8AC3E}">
        <p14:creationId xmlns:p14="http://schemas.microsoft.com/office/powerpoint/2010/main" val="2688794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F72A-E28F-4964-B2BC-DC216E7ED03C}"/>
              </a:ext>
            </a:extLst>
          </p:cNvPr>
          <p:cNvSpPr>
            <a:spLocks noGrp="1"/>
          </p:cNvSpPr>
          <p:nvPr>
            <p:ph type="title"/>
          </p:nvPr>
        </p:nvSpPr>
        <p:spPr/>
        <p:txBody>
          <a:bodyPr/>
          <a:lstStyle/>
          <a:p>
            <a:r>
              <a:rPr lang="en-US" dirty="0"/>
              <a:t>Attempts to better isolate search area</a:t>
            </a:r>
          </a:p>
        </p:txBody>
      </p:sp>
      <p:sp>
        <p:nvSpPr>
          <p:cNvPr id="3" name="Content Placeholder 2">
            <a:extLst>
              <a:ext uri="{FF2B5EF4-FFF2-40B4-BE49-F238E27FC236}">
                <a16:creationId xmlns:a16="http://schemas.microsoft.com/office/drawing/2014/main" id="{72064599-2B3F-4E90-998C-BB6F57E4FE69}"/>
              </a:ext>
            </a:extLst>
          </p:cNvPr>
          <p:cNvSpPr>
            <a:spLocks noGrp="1"/>
          </p:cNvSpPr>
          <p:nvPr>
            <p:ph idx="1"/>
          </p:nvPr>
        </p:nvSpPr>
        <p:spPr/>
        <p:txBody>
          <a:bodyPr/>
          <a:lstStyle/>
          <a:p>
            <a:r>
              <a:rPr lang="en-US" dirty="0"/>
              <a:t>Use roads or existing structures from OpenStreetMap </a:t>
            </a:r>
            <a:r>
              <a:rPr lang="en-US"/>
              <a:t>as an </a:t>
            </a:r>
            <a:r>
              <a:rPr lang="en-US" dirty="0"/>
              <a:t>indicator</a:t>
            </a:r>
          </a:p>
          <a:p>
            <a:pPr lvl="1"/>
            <a:r>
              <a:rPr lang="en-US" dirty="0"/>
              <a:t>Most buildings and victims would be within 300m of a road</a:t>
            </a:r>
          </a:p>
          <a:p>
            <a:pPr lvl="1"/>
            <a:r>
              <a:rPr lang="en-US" dirty="0"/>
              <a:t>Scanning cornfields is usually unnecessary</a:t>
            </a:r>
          </a:p>
          <a:p>
            <a:r>
              <a:rPr lang="en-US" dirty="0"/>
              <a:t>Encourage spotters and the media better indicate bearing and direction of tornadoes </a:t>
            </a:r>
          </a:p>
          <a:p>
            <a:pPr lvl="1"/>
            <a:r>
              <a:rPr lang="en-US" dirty="0"/>
              <a:t>Note that severe weather observations are indicated where the spotter is, not the location of the tornado</a:t>
            </a:r>
          </a:p>
          <a:p>
            <a:r>
              <a:rPr lang="en-US" dirty="0"/>
              <a:t>Most meteorologists during extreme weather events are tasked with updating predictions, not analyzing remote sensing data</a:t>
            </a:r>
          </a:p>
          <a:p>
            <a:pPr lvl="1"/>
            <a:r>
              <a:rPr lang="en-US" dirty="0"/>
              <a:t>Potential there to possibly use meteorologists to assist in delineating a search area.  </a:t>
            </a:r>
          </a:p>
          <a:p>
            <a:endParaRPr lang="en-US" dirty="0"/>
          </a:p>
        </p:txBody>
      </p:sp>
      <p:sp>
        <p:nvSpPr>
          <p:cNvPr id="4" name="Slide Number Placeholder 3">
            <a:extLst>
              <a:ext uri="{FF2B5EF4-FFF2-40B4-BE49-F238E27FC236}">
                <a16:creationId xmlns:a16="http://schemas.microsoft.com/office/drawing/2014/main" id="{4323A797-951E-45DA-9BD7-695C62A8494E}"/>
              </a:ext>
            </a:extLst>
          </p:cNvPr>
          <p:cNvSpPr>
            <a:spLocks noGrp="1"/>
          </p:cNvSpPr>
          <p:nvPr>
            <p:ph type="sldNum" sz="quarter" idx="12"/>
          </p:nvPr>
        </p:nvSpPr>
        <p:spPr/>
        <p:txBody>
          <a:bodyPr/>
          <a:lstStyle/>
          <a:p>
            <a:fld id="{B5210BAB-C93E-47CE-B22F-02A6EC147E2B}" type="slidenum">
              <a:rPr lang="en-US" smtClean="0"/>
              <a:t>19</a:t>
            </a:fld>
            <a:endParaRPr lang="en-US"/>
          </a:p>
        </p:txBody>
      </p:sp>
    </p:spTree>
    <p:extLst>
      <p:ext uri="{BB962C8B-B14F-4D97-AF65-F5344CB8AC3E}">
        <p14:creationId xmlns:p14="http://schemas.microsoft.com/office/powerpoint/2010/main" val="373244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C5D7C4-E213-4A81-B753-21AA400EB9BD}"/>
              </a:ext>
            </a:extLst>
          </p:cNvPr>
          <p:cNvSpPr>
            <a:spLocks noGrp="1"/>
          </p:cNvSpPr>
          <p:nvPr>
            <p:ph type="title"/>
          </p:nvPr>
        </p:nvSpPr>
        <p:spPr/>
        <p:txBody>
          <a:bodyPr>
            <a:normAutofit/>
          </a:bodyPr>
          <a:lstStyle/>
          <a:p>
            <a:pPr algn="ctr"/>
            <a:r>
              <a:rPr lang="en-US" sz="5400" dirty="0"/>
              <a:t>Overview</a:t>
            </a:r>
          </a:p>
        </p:txBody>
      </p:sp>
      <p:pic>
        <p:nvPicPr>
          <p:cNvPr id="3" name="Content Placeholder 2">
            <a:extLst>
              <a:ext uri="{FF2B5EF4-FFF2-40B4-BE49-F238E27FC236}">
                <a16:creationId xmlns:a16="http://schemas.microsoft.com/office/drawing/2014/main" id="{AE414595-236B-444D-95C9-0245E7AF7CA7}"/>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9369" b="31071"/>
          <a:stretch/>
        </p:blipFill>
        <p:spPr>
          <a:xfrm>
            <a:off x="3665695" y="0"/>
            <a:ext cx="8526305" cy="3200400"/>
          </a:xfrm>
        </p:spPr>
      </p:pic>
      <p:sp>
        <p:nvSpPr>
          <p:cNvPr id="7" name="Slide Number Placeholder 6">
            <a:extLst>
              <a:ext uri="{FF2B5EF4-FFF2-40B4-BE49-F238E27FC236}">
                <a16:creationId xmlns:a16="http://schemas.microsoft.com/office/drawing/2014/main" id="{50C49009-9859-48D9-BD02-BA82D351646A}"/>
              </a:ext>
            </a:extLst>
          </p:cNvPr>
          <p:cNvSpPr>
            <a:spLocks noGrp="1"/>
          </p:cNvSpPr>
          <p:nvPr>
            <p:ph type="sldNum" sz="quarter" idx="12"/>
          </p:nvPr>
        </p:nvSpPr>
        <p:spPr/>
        <p:txBody>
          <a:bodyPr/>
          <a:lstStyle/>
          <a:p>
            <a:fld id="{B5210BAB-C93E-47CE-B22F-02A6EC147E2B}" type="slidenum">
              <a:rPr lang="en-US" smtClean="0"/>
              <a:t>2</a:t>
            </a:fld>
            <a:endParaRPr lang="en-US"/>
          </a:p>
        </p:txBody>
      </p:sp>
      <p:sp>
        <p:nvSpPr>
          <p:cNvPr id="5" name="Text Placeholder 4">
            <a:extLst>
              <a:ext uri="{FF2B5EF4-FFF2-40B4-BE49-F238E27FC236}">
                <a16:creationId xmlns:a16="http://schemas.microsoft.com/office/drawing/2014/main" id="{F4B2B3A9-E1D7-4595-9459-8B5D97BB4C41}"/>
              </a:ext>
            </a:extLst>
          </p:cNvPr>
          <p:cNvSpPr>
            <a:spLocks noGrp="1"/>
          </p:cNvSpPr>
          <p:nvPr>
            <p:ph type="body" idx="1"/>
          </p:nvPr>
        </p:nvSpPr>
        <p:spPr>
          <a:xfrm>
            <a:off x="3657600" y="3200401"/>
            <a:ext cx="8534400" cy="2667000"/>
          </a:xfrm>
        </p:spPr>
        <p:txBody>
          <a:bodyPr>
            <a:normAutofit/>
          </a:bodyPr>
          <a:lstStyle/>
          <a:p>
            <a:r>
              <a:rPr lang="en-US" sz="2800" dirty="0"/>
              <a:t>Context, introduction, and literature review</a:t>
            </a:r>
          </a:p>
          <a:p>
            <a:r>
              <a:rPr lang="en-US" sz="2800" dirty="0"/>
              <a:t>Problem description</a:t>
            </a:r>
          </a:p>
          <a:p>
            <a:r>
              <a:rPr lang="en-US" sz="2800" dirty="0"/>
              <a:t>Problem formulation</a:t>
            </a:r>
          </a:p>
          <a:p>
            <a:r>
              <a:rPr lang="en-US" sz="2800" dirty="0"/>
              <a:t>Potential use in practice</a:t>
            </a:r>
          </a:p>
          <a:p>
            <a:r>
              <a:rPr lang="en-US" sz="2800" dirty="0"/>
              <a:t>Conclusions and future work</a:t>
            </a:r>
          </a:p>
        </p:txBody>
      </p:sp>
    </p:spTree>
    <p:extLst>
      <p:ext uri="{BB962C8B-B14F-4D97-AF65-F5344CB8AC3E}">
        <p14:creationId xmlns:p14="http://schemas.microsoft.com/office/powerpoint/2010/main" val="373415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0D5C-EDDC-493D-A19B-08B5C2BCC14F}"/>
              </a:ext>
            </a:extLst>
          </p:cNvPr>
          <p:cNvSpPr>
            <a:spLocks noGrp="1"/>
          </p:cNvSpPr>
          <p:nvPr>
            <p:ph type="title"/>
          </p:nvPr>
        </p:nvSpPr>
        <p:spPr/>
        <p:txBody>
          <a:bodyPr/>
          <a:lstStyle/>
          <a:p>
            <a:r>
              <a:rPr lang="en-US" dirty="0"/>
              <a:t>Conclusions and future steps</a:t>
            </a:r>
          </a:p>
        </p:txBody>
      </p:sp>
      <p:sp>
        <p:nvSpPr>
          <p:cNvPr id="3" name="Content Placeholder 2">
            <a:extLst>
              <a:ext uri="{FF2B5EF4-FFF2-40B4-BE49-F238E27FC236}">
                <a16:creationId xmlns:a16="http://schemas.microsoft.com/office/drawing/2014/main" id="{F864AFB2-A85C-4ED1-8F42-8851FA20E916}"/>
              </a:ext>
            </a:extLst>
          </p:cNvPr>
          <p:cNvSpPr>
            <a:spLocks noGrp="1"/>
          </p:cNvSpPr>
          <p:nvPr>
            <p:ph idx="1"/>
          </p:nvPr>
        </p:nvSpPr>
        <p:spPr/>
        <p:txBody>
          <a:bodyPr/>
          <a:lstStyle/>
          <a:p>
            <a:r>
              <a:rPr lang="en-US" dirty="0"/>
              <a:t>Expand the model to incorporate priority search areas</a:t>
            </a:r>
          </a:p>
          <a:p>
            <a:r>
              <a:rPr lang="en-US" dirty="0"/>
              <a:t>Incorporate a Dynamic Vehicle Routing (DVRP) into the search algorithm and incorporate damage reports as they happen to increase the priority of search area </a:t>
            </a:r>
          </a:p>
          <a:p>
            <a:pPr lvl="1"/>
            <a:r>
              <a:rPr lang="en-US" dirty="0"/>
              <a:t>Best indicator of damaged property is damaged property</a:t>
            </a:r>
          </a:p>
          <a:p>
            <a:endParaRPr lang="en-US" dirty="0"/>
          </a:p>
        </p:txBody>
      </p:sp>
      <p:sp>
        <p:nvSpPr>
          <p:cNvPr id="4" name="Slide Number Placeholder 3">
            <a:extLst>
              <a:ext uri="{FF2B5EF4-FFF2-40B4-BE49-F238E27FC236}">
                <a16:creationId xmlns:a16="http://schemas.microsoft.com/office/drawing/2014/main" id="{649B7695-8B70-46CE-AE01-C95B135FA78B}"/>
              </a:ext>
            </a:extLst>
          </p:cNvPr>
          <p:cNvSpPr>
            <a:spLocks noGrp="1"/>
          </p:cNvSpPr>
          <p:nvPr>
            <p:ph type="sldNum" sz="quarter" idx="12"/>
          </p:nvPr>
        </p:nvSpPr>
        <p:spPr/>
        <p:txBody>
          <a:bodyPr/>
          <a:lstStyle/>
          <a:p>
            <a:fld id="{B5210BAB-C93E-47CE-B22F-02A6EC147E2B}" type="slidenum">
              <a:rPr lang="en-US" smtClean="0"/>
              <a:t>20</a:t>
            </a:fld>
            <a:endParaRPr lang="en-US"/>
          </a:p>
        </p:txBody>
      </p:sp>
    </p:spTree>
    <p:extLst>
      <p:ext uri="{BB962C8B-B14F-4D97-AF65-F5344CB8AC3E}">
        <p14:creationId xmlns:p14="http://schemas.microsoft.com/office/powerpoint/2010/main" val="1310392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ABE7-A187-4BCE-94F0-D52FC440D7B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0A2A39E-6475-40F1-99C4-6AE8CF6E61B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0E229D8-6BB4-4A06-A0E9-605081A3DD6B}"/>
              </a:ext>
            </a:extLst>
          </p:cNvPr>
          <p:cNvSpPr>
            <a:spLocks noGrp="1"/>
          </p:cNvSpPr>
          <p:nvPr>
            <p:ph type="sldNum" sz="quarter" idx="12"/>
          </p:nvPr>
        </p:nvSpPr>
        <p:spPr/>
        <p:txBody>
          <a:bodyPr/>
          <a:lstStyle/>
          <a:p>
            <a:fld id="{B5210BAB-C93E-47CE-B22F-02A6EC147E2B}" type="slidenum">
              <a:rPr lang="en-US" smtClean="0"/>
              <a:t>21</a:t>
            </a:fld>
            <a:endParaRPr lang="en-US"/>
          </a:p>
        </p:txBody>
      </p:sp>
    </p:spTree>
    <p:extLst>
      <p:ext uri="{BB962C8B-B14F-4D97-AF65-F5344CB8AC3E}">
        <p14:creationId xmlns:p14="http://schemas.microsoft.com/office/powerpoint/2010/main" val="304189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0722CB-8AE3-4473-97DD-A1F01492706C}"/>
              </a:ext>
            </a:extLst>
          </p:cNvPr>
          <p:cNvSpPr>
            <a:spLocks noGrp="1"/>
          </p:cNvSpPr>
          <p:nvPr>
            <p:ph type="title"/>
          </p:nvPr>
        </p:nvSpPr>
        <p:spPr/>
        <p:txBody>
          <a:bodyPr/>
          <a:lstStyle/>
          <a:p>
            <a:r>
              <a:rPr lang="en-US" dirty="0"/>
              <a:t>Context</a:t>
            </a:r>
          </a:p>
        </p:txBody>
      </p:sp>
      <p:sp>
        <p:nvSpPr>
          <p:cNvPr id="6" name="Content Placeholder 5">
            <a:extLst>
              <a:ext uri="{FF2B5EF4-FFF2-40B4-BE49-F238E27FC236}">
                <a16:creationId xmlns:a16="http://schemas.microsoft.com/office/drawing/2014/main" id="{94A8B21B-9AD4-49A8-85E2-57FF32B7EE88}"/>
              </a:ext>
            </a:extLst>
          </p:cNvPr>
          <p:cNvSpPr>
            <a:spLocks noGrp="1"/>
          </p:cNvSpPr>
          <p:nvPr>
            <p:ph idx="1"/>
          </p:nvPr>
        </p:nvSpPr>
        <p:spPr/>
        <p:txBody>
          <a:bodyPr/>
          <a:lstStyle/>
          <a:p>
            <a:pPr marL="342900" indent="-342900"/>
            <a:r>
              <a:rPr lang="en-US" dirty="0"/>
              <a:t>In the aftermath of a disaster, often rescuers are tasked with locating victims trapped and in need of aid:</a:t>
            </a:r>
          </a:p>
          <a:p>
            <a:pPr marL="742941" lvl="1" indent="-342900"/>
            <a:r>
              <a:rPr lang="en-US" dirty="0"/>
              <a:t>Most search and rescue procedures are incredibly manual with rescuers approaching collapsed structures.</a:t>
            </a:r>
          </a:p>
          <a:p>
            <a:pPr marL="742941" lvl="1" indent="-342900"/>
            <a:r>
              <a:rPr lang="en-US" dirty="0"/>
              <a:t>After a disaster, human rescuers using tools such as dogs, acoustic sensors, and snake cameras to locate people.</a:t>
            </a:r>
          </a:p>
          <a:p>
            <a:pPr marL="342900" indent="-342900"/>
            <a:r>
              <a:rPr lang="en-US" dirty="0"/>
              <a:t>Explosion of cell phone usage around the world:</a:t>
            </a:r>
          </a:p>
          <a:p>
            <a:pPr marL="742941" lvl="1" indent="-342900"/>
            <a:r>
              <a:rPr lang="en-US" dirty="0"/>
              <a:t>Cellphones emit a host of signals by virtue of being on and active.  </a:t>
            </a:r>
          </a:p>
          <a:p>
            <a:pPr marL="742941" lvl="1" indent="-342900"/>
            <a:r>
              <a:rPr lang="en-US" dirty="0"/>
              <a:t>Research has begun to explore the ability to </a:t>
            </a:r>
            <a:br>
              <a:rPr lang="en-US" dirty="0"/>
            </a:br>
            <a:r>
              <a:rPr lang="en-US" dirty="0"/>
              <a:t>passively or actively detect or interact with these </a:t>
            </a:r>
            <a:br>
              <a:rPr lang="en-US" dirty="0"/>
            </a:br>
            <a:r>
              <a:rPr lang="en-US" dirty="0"/>
              <a:t>signals.</a:t>
            </a:r>
          </a:p>
          <a:p>
            <a:endParaRPr lang="en-US" dirty="0"/>
          </a:p>
        </p:txBody>
      </p:sp>
      <p:sp>
        <p:nvSpPr>
          <p:cNvPr id="7" name="Slide Number Placeholder 6">
            <a:extLst>
              <a:ext uri="{FF2B5EF4-FFF2-40B4-BE49-F238E27FC236}">
                <a16:creationId xmlns:a16="http://schemas.microsoft.com/office/drawing/2014/main" id="{98B4AE00-BBAF-4799-9E43-1F91D8A89689}"/>
              </a:ext>
            </a:extLst>
          </p:cNvPr>
          <p:cNvSpPr>
            <a:spLocks noGrp="1"/>
          </p:cNvSpPr>
          <p:nvPr>
            <p:ph type="sldNum" sz="quarter" idx="12"/>
          </p:nvPr>
        </p:nvSpPr>
        <p:spPr/>
        <p:txBody>
          <a:bodyPr/>
          <a:lstStyle/>
          <a:p>
            <a:fld id="{B5210BAB-C93E-47CE-B22F-02A6EC147E2B}" type="slidenum">
              <a:rPr lang="en-US" smtClean="0"/>
              <a:t>3</a:t>
            </a:fld>
            <a:endParaRPr lang="en-US"/>
          </a:p>
        </p:txBody>
      </p:sp>
      <p:grpSp>
        <p:nvGrpSpPr>
          <p:cNvPr id="8" name="Group 7">
            <a:extLst>
              <a:ext uri="{FF2B5EF4-FFF2-40B4-BE49-F238E27FC236}">
                <a16:creationId xmlns:a16="http://schemas.microsoft.com/office/drawing/2014/main" id="{9F8E9224-DD02-4676-B006-E3F5528250BA}"/>
              </a:ext>
            </a:extLst>
          </p:cNvPr>
          <p:cNvGrpSpPr/>
          <p:nvPr/>
        </p:nvGrpSpPr>
        <p:grpSpPr>
          <a:xfrm>
            <a:off x="8382000" y="4219336"/>
            <a:ext cx="3200400" cy="2132556"/>
            <a:chOff x="5571744" y="3945699"/>
            <a:chExt cx="3200400" cy="2132556"/>
          </a:xfrm>
        </p:grpSpPr>
        <p:pic>
          <p:nvPicPr>
            <p:cNvPr id="9" name="Picture 2" descr="Moore, Okla., May 22, 2013 -- FEMA Urban Search and Rescue (NE TF1) team members search house to house for survivors in tornado devastated neighborhood in Moore, Oklahoma. Andrea Booher/FEMA">
              <a:extLst>
                <a:ext uri="{FF2B5EF4-FFF2-40B4-BE49-F238E27FC236}">
                  <a16:creationId xmlns:a16="http://schemas.microsoft.com/office/drawing/2014/main" id="{A2D138B2-0613-4BC8-B73F-06317D20BB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1744" y="3945699"/>
              <a:ext cx="3200400" cy="21325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BB65D2-2765-47E5-9484-54E7A0E0EEFD}"/>
                </a:ext>
              </a:extLst>
            </p:cNvPr>
            <p:cNvSpPr txBox="1"/>
            <p:nvPr/>
          </p:nvSpPr>
          <p:spPr>
            <a:xfrm>
              <a:off x="5571744" y="5662757"/>
              <a:ext cx="3200400" cy="415498"/>
            </a:xfrm>
            <a:prstGeom prst="rect">
              <a:avLst/>
            </a:prstGeom>
            <a:solidFill>
              <a:srgbClr val="D9D9D9">
                <a:alpha val="85000"/>
              </a:srgbClr>
            </a:solidFill>
          </p:spPr>
          <p:txBody>
            <a:bodyPr wrap="square" rtlCol="0">
              <a:spAutoFit/>
            </a:bodyPr>
            <a:lstStyle/>
            <a:p>
              <a:r>
                <a:rPr lang="en-US" sz="700" dirty="0">
                  <a:solidFill>
                    <a:srgbClr val="002060"/>
                  </a:solidFill>
                </a:rPr>
                <a:t>FEMA Urban Search and Rescue team members search house to house for survivors in tornado devastated neighborhood in Moore, Oklahoma. Andrea </a:t>
              </a:r>
              <a:r>
                <a:rPr lang="en-US" sz="700" dirty="0" err="1">
                  <a:solidFill>
                    <a:srgbClr val="002060"/>
                  </a:solidFill>
                </a:rPr>
                <a:t>Booher</a:t>
              </a:r>
              <a:r>
                <a:rPr lang="en-US" sz="700" dirty="0">
                  <a:solidFill>
                    <a:srgbClr val="002060"/>
                  </a:solidFill>
                </a:rPr>
                <a:t> for FEMA</a:t>
              </a:r>
            </a:p>
          </p:txBody>
        </p:sp>
      </p:grpSp>
    </p:spTree>
    <p:extLst>
      <p:ext uri="{BB962C8B-B14F-4D97-AF65-F5344CB8AC3E}">
        <p14:creationId xmlns:p14="http://schemas.microsoft.com/office/powerpoint/2010/main" val="306438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6A65-FA1F-49A9-BD40-DDD12A500C2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1AC2A57-55AB-4F62-8EB7-7145505FFBE5}"/>
              </a:ext>
            </a:extLst>
          </p:cNvPr>
          <p:cNvSpPr>
            <a:spLocks noGrp="1"/>
          </p:cNvSpPr>
          <p:nvPr>
            <p:ph idx="1"/>
          </p:nvPr>
        </p:nvSpPr>
        <p:spPr/>
        <p:txBody>
          <a:bodyPr/>
          <a:lstStyle/>
          <a:p>
            <a:pPr marL="342900" indent="-342900"/>
            <a:r>
              <a:rPr lang="en-US" dirty="0"/>
              <a:t>Some organizations and research institutions are adding a new dimension to their search and rescue operations by using UAVs and drones;</a:t>
            </a:r>
          </a:p>
          <a:p>
            <a:pPr marL="342900" indent="-342900"/>
            <a:r>
              <a:rPr lang="en-US" dirty="0"/>
              <a:t>Drones have an obvious utility with the ability to fly over a disaster area;</a:t>
            </a:r>
          </a:p>
          <a:p>
            <a:pPr marL="342900" indent="-342900"/>
            <a:r>
              <a:rPr lang="en-US" dirty="0"/>
              <a:t>Attaching a wireless sensor, a device to detect cell phones, to the done can allow the drone to locate cell phone users in a region;</a:t>
            </a:r>
          </a:p>
          <a:p>
            <a:pPr marL="342900" indent="-342900"/>
            <a:r>
              <a:rPr lang="en-US" dirty="0"/>
              <a:t>Drones have a hard endurance constraint (flight time) and cannot usually cover the entire search area alone.</a:t>
            </a:r>
          </a:p>
          <a:p>
            <a:pPr marL="342900" indent="-342900"/>
            <a:r>
              <a:rPr lang="en-US" dirty="0"/>
              <a:t>There is the potential </a:t>
            </a:r>
            <a:r>
              <a:rPr lang="en-US"/>
              <a:t>but underexplored use of </a:t>
            </a:r>
            <a:r>
              <a:rPr lang="en-US" dirty="0"/>
              <a:t>drones to be used in urban search and rescue operations.  </a:t>
            </a:r>
          </a:p>
          <a:p>
            <a:endParaRPr lang="en-US" dirty="0"/>
          </a:p>
        </p:txBody>
      </p:sp>
      <p:sp>
        <p:nvSpPr>
          <p:cNvPr id="4" name="Slide Number Placeholder 3">
            <a:extLst>
              <a:ext uri="{FF2B5EF4-FFF2-40B4-BE49-F238E27FC236}">
                <a16:creationId xmlns:a16="http://schemas.microsoft.com/office/drawing/2014/main" id="{02F1AE17-D35B-477E-B6C6-315D41D20629}"/>
              </a:ext>
            </a:extLst>
          </p:cNvPr>
          <p:cNvSpPr>
            <a:spLocks noGrp="1"/>
          </p:cNvSpPr>
          <p:nvPr>
            <p:ph type="sldNum" sz="quarter" idx="12"/>
          </p:nvPr>
        </p:nvSpPr>
        <p:spPr/>
        <p:txBody>
          <a:bodyPr/>
          <a:lstStyle/>
          <a:p>
            <a:fld id="{B5210BAB-C93E-47CE-B22F-02A6EC147E2B}" type="slidenum">
              <a:rPr lang="en-US" smtClean="0"/>
              <a:t>4</a:t>
            </a:fld>
            <a:endParaRPr lang="en-US"/>
          </a:p>
        </p:txBody>
      </p:sp>
    </p:spTree>
    <p:extLst>
      <p:ext uri="{BB962C8B-B14F-4D97-AF65-F5344CB8AC3E}">
        <p14:creationId xmlns:p14="http://schemas.microsoft.com/office/powerpoint/2010/main" val="317629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D84E-E2EF-43E9-80BA-696CFD374A8D}"/>
              </a:ext>
            </a:extLst>
          </p:cNvPr>
          <p:cNvSpPr>
            <a:spLocks noGrp="1"/>
          </p:cNvSpPr>
          <p:nvPr>
            <p:ph type="title"/>
          </p:nvPr>
        </p:nvSpPr>
        <p:spPr/>
        <p:txBody>
          <a:bodyPr/>
          <a:lstStyle/>
          <a:p>
            <a:r>
              <a:rPr lang="en-US" dirty="0"/>
              <a:t>Literature Review (1/3)</a:t>
            </a:r>
          </a:p>
        </p:txBody>
      </p:sp>
      <p:sp>
        <p:nvSpPr>
          <p:cNvPr id="3" name="Content Placeholder 2">
            <a:extLst>
              <a:ext uri="{FF2B5EF4-FFF2-40B4-BE49-F238E27FC236}">
                <a16:creationId xmlns:a16="http://schemas.microsoft.com/office/drawing/2014/main" id="{3145EE10-F59D-47DF-8BCC-0119281AB993}"/>
              </a:ext>
            </a:extLst>
          </p:cNvPr>
          <p:cNvSpPr>
            <a:spLocks noGrp="1"/>
          </p:cNvSpPr>
          <p:nvPr>
            <p:ph idx="1"/>
          </p:nvPr>
        </p:nvSpPr>
        <p:spPr/>
        <p:txBody>
          <a:bodyPr/>
          <a:lstStyle/>
          <a:p>
            <a:r>
              <a:rPr lang="en-US" dirty="0"/>
              <a:t>When cross referencing the use of UAVs and Drones, USAR operations, and using wireless sensors; Few papers are yielded</a:t>
            </a:r>
          </a:p>
          <a:p>
            <a:r>
              <a:rPr lang="en-US" dirty="0"/>
              <a:t>Some of the authors attempt to demonstrate using drones to help establish wireless networks using software on cellphones</a:t>
            </a:r>
          </a:p>
          <a:p>
            <a:r>
              <a:rPr lang="en-US" dirty="0"/>
              <a:t>Most wireless sensor analysis or feasibility occurs in the Wilderness SAR context,</a:t>
            </a:r>
          </a:p>
          <a:p>
            <a:pPr lvl="1"/>
            <a:r>
              <a:rPr lang="en-US" dirty="0"/>
              <a:t>That is, attempting to find one person or a group of people missing in a search area,</a:t>
            </a:r>
          </a:p>
          <a:p>
            <a:pPr lvl="1"/>
            <a:r>
              <a:rPr lang="en-US" dirty="0"/>
              <a:t>Literature does deem the technology feasible (locate device).</a:t>
            </a:r>
          </a:p>
          <a:p>
            <a:r>
              <a:rPr lang="en-US" dirty="0"/>
              <a:t>If a disaster is cited, usually an earthquake versus a meteorological event.  </a:t>
            </a:r>
          </a:p>
        </p:txBody>
      </p:sp>
      <p:sp>
        <p:nvSpPr>
          <p:cNvPr id="4" name="Slide Number Placeholder 3">
            <a:extLst>
              <a:ext uri="{FF2B5EF4-FFF2-40B4-BE49-F238E27FC236}">
                <a16:creationId xmlns:a16="http://schemas.microsoft.com/office/drawing/2014/main" id="{301C5F08-431E-4728-933C-C17765C9E2DD}"/>
              </a:ext>
            </a:extLst>
          </p:cNvPr>
          <p:cNvSpPr>
            <a:spLocks noGrp="1"/>
          </p:cNvSpPr>
          <p:nvPr>
            <p:ph type="sldNum" sz="quarter" idx="12"/>
          </p:nvPr>
        </p:nvSpPr>
        <p:spPr/>
        <p:txBody>
          <a:bodyPr/>
          <a:lstStyle/>
          <a:p>
            <a:fld id="{B5210BAB-C93E-47CE-B22F-02A6EC147E2B}" type="slidenum">
              <a:rPr lang="en-US" smtClean="0"/>
              <a:t>5</a:t>
            </a:fld>
            <a:endParaRPr lang="en-US"/>
          </a:p>
        </p:txBody>
      </p:sp>
    </p:spTree>
    <p:extLst>
      <p:ext uri="{BB962C8B-B14F-4D97-AF65-F5344CB8AC3E}">
        <p14:creationId xmlns:p14="http://schemas.microsoft.com/office/powerpoint/2010/main" val="5132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8B56-9DAE-4987-AA95-6134ED696FF1}"/>
              </a:ext>
            </a:extLst>
          </p:cNvPr>
          <p:cNvSpPr>
            <a:spLocks noGrp="1"/>
          </p:cNvSpPr>
          <p:nvPr>
            <p:ph type="title"/>
          </p:nvPr>
        </p:nvSpPr>
        <p:spPr/>
        <p:txBody>
          <a:bodyPr/>
          <a:lstStyle/>
          <a:p>
            <a:r>
              <a:rPr lang="en-US" dirty="0"/>
              <a:t>Literature Review (2/3)</a:t>
            </a:r>
          </a:p>
        </p:txBody>
      </p:sp>
      <p:sp>
        <p:nvSpPr>
          <p:cNvPr id="3" name="Content Placeholder 2">
            <a:extLst>
              <a:ext uri="{FF2B5EF4-FFF2-40B4-BE49-F238E27FC236}">
                <a16:creationId xmlns:a16="http://schemas.microsoft.com/office/drawing/2014/main" id="{0913E726-A662-47BC-9E18-6021B885B6FB}"/>
              </a:ext>
            </a:extLst>
          </p:cNvPr>
          <p:cNvSpPr>
            <a:spLocks noGrp="1"/>
          </p:cNvSpPr>
          <p:nvPr>
            <p:ph idx="1"/>
          </p:nvPr>
        </p:nvSpPr>
        <p:spPr/>
        <p:txBody>
          <a:bodyPr/>
          <a:lstStyle/>
          <a:p>
            <a:r>
              <a:rPr lang="en-US" dirty="0"/>
              <a:t>Since few are in a USAR context, there is an opportunity to explore this tool to assist rescuers in locating victims and potential victims.  </a:t>
            </a:r>
          </a:p>
          <a:p>
            <a:r>
              <a:rPr lang="en-US" dirty="0"/>
              <a:t>One of the best demonstration studies on the matter was from Beck, et al (2018) where the authors propose a system for assisting in locating people in need of aid after the Haitian earthquake in 2010</a:t>
            </a:r>
          </a:p>
          <a:p>
            <a:r>
              <a:rPr lang="en-US" dirty="0"/>
              <a:t>Authors outline a method of how drones can survey the island to identify the location of people</a:t>
            </a:r>
          </a:p>
        </p:txBody>
      </p:sp>
      <p:sp>
        <p:nvSpPr>
          <p:cNvPr id="4" name="Slide Number Placeholder 3">
            <a:extLst>
              <a:ext uri="{FF2B5EF4-FFF2-40B4-BE49-F238E27FC236}">
                <a16:creationId xmlns:a16="http://schemas.microsoft.com/office/drawing/2014/main" id="{30386EAD-79C7-4E26-B2E2-D94E802F706B}"/>
              </a:ext>
            </a:extLst>
          </p:cNvPr>
          <p:cNvSpPr>
            <a:spLocks noGrp="1"/>
          </p:cNvSpPr>
          <p:nvPr>
            <p:ph type="sldNum" sz="quarter" idx="12"/>
          </p:nvPr>
        </p:nvSpPr>
        <p:spPr/>
        <p:txBody>
          <a:bodyPr/>
          <a:lstStyle/>
          <a:p>
            <a:fld id="{B5210BAB-C93E-47CE-B22F-02A6EC147E2B}" type="slidenum">
              <a:rPr lang="en-US" smtClean="0"/>
              <a:t>6</a:t>
            </a:fld>
            <a:endParaRPr lang="en-US"/>
          </a:p>
        </p:txBody>
      </p:sp>
      <p:sp>
        <p:nvSpPr>
          <p:cNvPr id="5" name="TextBox 4">
            <a:extLst>
              <a:ext uri="{FF2B5EF4-FFF2-40B4-BE49-F238E27FC236}">
                <a16:creationId xmlns:a16="http://schemas.microsoft.com/office/drawing/2014/main" id="{72B2ACA2-D3AA-4263-AB6D-776764CC666F}"/>
              </a:ext>
            </a:extLst>
          </p:cNvPr>
          <p:cNvSpPr txBox="1"/>
          <p:nvPr/>
        </p:nvSpPr>
        <p:spPr>
          <a:xfrm>
            <a:off x="2647950" y="5743437"/>
            <a:ext cx="9334500" cy="523220"/>
          </a:xfrm>
          <a:prstGeom prst="rect">
            <a:avLst/>
          </a:prstGeom>
          <a:noFill/>
        </p:spPr>
        <p:txBody>
          <a:bodyPr wrap="square" rtlCol="0">
            <a:spAutoFit/>
          </a:bodyPr>
          <a:lstStyle/>
          <a:p>
            <a:r>
              <a:rPr lang="en-US" sz="1400" dirty="0"/>
              <a:t>Beck, Zoltan, et al. “Collaborative Online Planning for Automated Victim Search in Disaster Response.” </a:t>
            </a:r>
            <a:r>
              <a:rPr lang="en-US" sz="1400" i="1" dirty="0"/>
              <a:t>Robotics and Autonomous Systems</a:t>
            </a:r>
            <a:r>
              <a:rPr lang="en-US" sz="1400" dirty="0"/>
              <a:t>, vol. 100, 2018, pp. 251–266., doi:</a:t>
            </a:r>
            <a:r>
              <a:rPr lang="en-US" sz="1400" dirty="0">
                <a:hlinkClick r:id="rId2"/>
              </a:rPr>
              <a:t>10.1016/j.robot.2017.09.014</a:t>
            </a:r>
            <a:r>
              <a:rPr lang="en-US" sz="1400" dirty="0"/>
              <a:t>.</a:t>
            </a:r>
          </a:p>
        </p:txBody>
      </p:sp>
    </p:spTree>
    <p:extLst>
      <p:ext uri="{BB962C8B-B14F-4D97-AF65-F5344CB8AC3E}">
        <p14:creationId xmlns:p14="http://schemas.microsoft.com/office/powerpoint/2010/main" val="269405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C965-050D-4957-96AA-989B135247BD}"/>
              </a:ext>
            </a:extLst>
          </p:cNvPr>
          <p:cNvSpPr>
            <a:spLocks noGrp="1"/>
          </p:cNvSpPr>
          <p:nvPr>
            <p:ph type="title"/>
          </p:nvPr>
        </p:nvSpPr>
        <p:spPr/>
        <p:txBody>
          <a:bodyPr/>
          <a:lstStyle/>
          <a:p>
            <a:r>
              <a:rPr lang="en-US" dirty="0"/>
              <a:t>Literature Review (3/3)</a:t>
            </a:r>
          </a:p>
        </p:txBody>
      </p:sp>
      <p:sp>
        <p:nvSpPr>
          <p:cNvPr id="3" name="Content Placeholder 2">
            <a:extLst>
              <a:ext uri="{FF2B5EF4-FFF2-40B4-BE49-F238E27FC236}">
                <a16:creationId xmlns:a16="http://schemas.microsoft.com/office/drawing/2014/main" id="{946CE195-40F8-4A7F-8A27-8F23A7D3B76B}"/>
              </a:ext>
            </a:extLst>
          </p:cNvPr>
          <p:cNvSpPr>
            <a:spLocks noGrp="1"/>
          </p:cNvSpPr>
          <p:nvPr>
            <p:ph idx="1"/>
          </p:nvPr>
        </p:nvSpPr>
        <p:spPr/>
        <p:txBody>
          <a:bodyPr/>
          <a:lstStyle/>
          <a:p>
            <a:r>
              <a:rPr lang="en-US" dirty="0"/>
              <a:t>As most literature is in a WiSAR context, most applications envision an unconstrained search area,</a:t>
            </a:r>
          </a:p>
          <a:p>
            <a:r>
              <a:rPr lang="en-US" dirty="0"/>
              <a:t>Therefore, most applications do not account for a constrained search area.</a:t>
            </a:r>
          </a:p>
          <a:p>
            <a:r>
              <a:rPr lang="en-US" dirty="0"/>
              <a:t>In addition, WiSAR operations usually are tasked with finding a singular person or group that is missing, rather than accounting for people who might not be in need of aid.  </a:t>
            </a:r>
          </a:p>
        </p:txBody>
      </p:sp>
      <p:sp>
        <p:nvSpPr>
          <p:cNvPr id="4" name="Slide Number Placeholder 3">
            <a:extLst>
              <a:ext uri="{FF2B5EF4-FFF2-40B4-BE49-F238E27FC236}">
                <a16:creationId xmlns:a16="http://schemas.microsoft.com/office/drawing/2014/main" id="{B2483BEE-EE84-4362-BF8A-AEB4D7C8E2A3}"/>
              </a:ext>
            </a:extLst>
          </p:cNvPr>
          <p:cNvSpPr>
            <a:spLocks noGrp="1"/>
          </p:cNvSpPr>
          <p:nvPr>
            <p:ph type="sldNum" sz="quarter" idx="12"/>
          </p:nvPr>
        </p:nvSpPr>
        <p:spPr/>
        <p:txBody>
          <a:bodyPr/>
          <a:lstStyle/>
          <a:p>
            <a:fld id="{B5210BAB-C93E-47CE-B22F-02A6EC147E2B}" type="slidenum">
              <a:rPr lang="en-US" smtClean="0"/>
              <a:t>7</a:t>
            </a:fld>
            <a:endParaRPr lang="en-US"/>
          </a:p>
        </p:txBody>
      </p:sp>
    </p:spTree>
    <p:extLst>
      <p:ext uri="{BB962C8B-B14F-4D97-AF65-F5344CB8AC3E}">
        <p14:creationId xmlns:p14="http://schemas.microsoft.com/office/powerpoint/2010/main" val="26238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6C6B-9380-45E5-B5E1-4CCCFDE4DFE7}"/>
              </a:ext>
            </a:extLst>
          </p:cNvPr>
          <p:cNvSpPr>
            <a:spLocks noGrp="1"/>
          </p:cNvSpPr>
          <p:nvPr>
            <p:ph type="title"/>
          </p:nvPr>
        </p:nvSpPr>
        <p:spPr/>
        <p:txBody>
          <a:bodyPr/>
          <a:lstStyle/>
          <a:p>
            <a:r>
              <a:rPr lang="en-US" dirty="0"/>
              <a:t>Problem Description (1/2)</a:t>
            </a:r>
          </a:p>
        </p:txBody>
      </p:sp>
      <p:sp>
        <p:nvSpPr>
          <p:cNvPr id="3" name="Content Placeholder 2">
            <a:extLst>
              <a:ext uri="{FF2B5EF4-FFF2-40B4-BE49-F238E27FC236}">
                <a16:creationId xmlns:a16="http://schemas.microsoft.com/office/drawing/2014/main" id="{31EBCBB2-DC88-436A-A79D-5F619702E924}"/>
              </a:ext>
            </a:extLst>
          </p:cNvPr>
          <p:cNvSpPr>
            <a:spLocks noGrp="1"/>
          </p:cNvSpPr>
          <p:nvPr>
            <p:ph idx="1"/>
          </p:nvPr>
        </p:nvSpPr>
        <p:spPr/>
        <p:txBody>
          <a:bodyPr/>
          <a:lstStyle/>
          <a:p>
            <a:pPr marL="342900" indent="-342900"/>
            <a:r>
              <a:rPr lang="en-US" dirty="0"/>
              <a:t>Envision the search area discretized in into scanning areas,</a:t>
            </a:r>
          </a:p>
          <a:p>
            <a:pPr marL="342900" indent="-342900"/>
            <a:r>
              <a:rPr lang="en-US" dirty="0"/>
              <a:t>A drone with a wireless sensor, and others, attached will fly to and scan a scanning area,</a:t>
            </a:r>
          </a:p>
          <a:p>
            <a:pPr marL="342900" indent="-342900"/>
            <a:r>
              <a:rPr lang="en-US" dirty="0"/>
              <a:t>Drones have a hard </a:t>
            </a:r>
            <a:r>
              <a:rPr lang="en-US" i="1" dirty="0"/>
              <a:t>endurance constraint</a:t>
            </a:r>
            <a:r>
              <a:rPr lang="en-US" dirty="0"/>
              <a:t>, flight time,</a:t>
            </a:r>
            <a:endParaRPr lang="en-US" i="1" dirty="0"/>
          </a:p>
          <a:p>
            <a:pPr marL="342900" indent="-342900"/>
            <a:r>
              <a:rPr lang="en-US" dirty="0"/>
              <a:t>Drones will consume flight time along the route </a:t>
            </a:r>
            <a:r>
              <a:rPr lang="en-US" i="1" dirty="0"/>
              <a:t>and</a:t>
            </a:r>
            <a:r>
              <a:rPr lang="en-US" dirty="0"/>
              <a:t> at each scanning site.</a:t>
            </a:r>
          </a:p>
          <a:p>
            <a:endParaRPr lang="en-US" dirty="0"/>
          </a:p>
        </p:txBody>
      </p:sp>
      <p:sp>
        <p:nvSpPr>
          <p:cNvPr id="4" name="Slide Number Placeholder 3">
            <a:extLst>
              <a:ext uri="{FF2B5EF4-FFF2-40B4-BE49-F238E27FC236}">
                <a16:creationId xmlns:a16="http://schemas.microsoft.com/office/drawing/2014/main" id="{8C287EA4-48A7-40FA-9341-5155312809C5}"/>
              </a:ext>
            </a:extLst>
          </p:cNvPr>
          <p:cNvSpPr>
            <a:spLocks noGrp="1"/>
          </p:cNvSpPr>
          <p:nvPr>
            <p:ph type="sldNum" sz="quarter" idx="12"/>
          </p:nvPr>
        </p:nvSpPr>
        <p:spPr/>
        <p:txBody>
          <a:bodyPr/>
          <a:lstStyle/>
          <a:p>
            <a:fld id="{B5210BAB-C93E-47CE-B22F-02A6EC147E2B}" type="slidenum">
              <a:rPr lang="en-US" smtClean="0"/>
              <a:t>8</a:t>
            </a:fld>
            <a:endParaRPr lang="en-US"/>
          </a:p>
        </p:txBody>
      </p:sp>
    </p:spTree>
    <p:extLst>
      <p:ext uri="{BB962C8B-B14F-4D97-AF65-F5344CB8AC3E}">
        <p14:creationId xmlns:p14="http://schemas.microsoft.com/office/powerpoint/2010/main" val="44262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90864-81E4-4740-A4FC-325ED76C2F64}"/>
              </a:ext>
            </a:extLst>
          </p:cNvPr>
          <p:cNvSpPr>
            <a:spLocks noGrp="1"/>
          </p:cNvSpPr>
          <p:nvPr>
            <p:ph type="title"/>
          </p:nvPr>
        </p:nvSpPr>
        <p:spPr/>
        <p:txBody>
          <a:bodyPr/>
          <a:lstStyle/>
          <a:p>
            <a:r>
              <a:rPr lang="en-US" dirty="0"/>
              <a:t>Problem Description (2/2)</a:t>
            </a:r>
          </a:p>
        </p:txBody>
      </p:sp>
      <p:sp>
        <p:nvSpPr>
          <p:cNvPr id="3" name="Content Placeholder 2">
            <a:extLst>
              <a:ext uri="{FF2B5EF4-FFF2-40B4-BE49-F238E27FC236}">
                <a16:creationId xmlns:a16="http://schemas.microsoft.com/office/drawing/2014/main" id="{D6079D73-F220-41FE-B97C-4E32BF770C46}"/>
              </a:ext>
            </a:extLst>
          </p:cNvPr>
          <p:cNvSpPr>
            <a:spLocks noGrp="1"/>
          </p:cNvSpPr>
          <p:nvPr>
            <p:ph idx="1"/>
          </p:nvPr>
        </p:nvSpPr>
        <p:spPr/>
        <p:txBody>
          <a:bodyPr/>
          <a:lstStyle/>
          <a:p>
            <a:pPr marL="342900" indent="-342900"/>
            <a:r>
              <a:rPr lang="en-US" dirty="0"/>
              <a:t>Formulation envisioned as a distance-constrained capacity vehicle routing problem (DCVRP).</a:t>
            </a:r>
          </a:p>
          <a:p>
            <a:pPr marL="342900" indent="-342900"/>
            <a:r>
              <a:rPr lang="en-US" dirty="0"/>
              <a:t>Began with formulation from </a:t>
            </a:r>
            <a:r>
              <a:rPr lang="en-US" dirty="0" err="1"/>
              <a:t>Kek</a:t>
            </a:r>
            <a:r>
              <a:rPr lang="en-US" dirty="0"/>
              <a:t>, et al (2008) and modified to suit the problem here,</a:t>
            </a:r>
          </a:p>
          <a:p>
            <a:pPr marL="342900" indent="-342900"/>
            <a:r>
              <a:rPr lang="en-US" dirty="0"/>
              <a:t>Notable change: the DCVRP is usually outlined as having a different resource consumed at the nodes (customers) and on the arc (</a:t>
            </a:r>
            <a:r>
              <a:rPr lang="en-US" dirty="0" err="1"/>
              <a:t>enroute</a:t>
            </a:r>
            <a:r>
              <a:rPr lang="en-US" dirty="0"/>
              <a:t>). </a:t>
            </a:r>
          </a:p>
          <a:p>
            <a:pPr marL="342900" indent="-342900"/>
            <a:r>
              <a:rPr lang="en-US" dirty="0"/>
              <a:t>In a post-disaster context: time windows less important than overall service time.</a:t>
            </a:r>
          </a:p>
        </p:txBody>
      </p:sp>
      <p:sp>
        <p:nvSpPr>
          <p:cNvPr id="4" name="Slide Number Placeholder 3">
            <a:extLst>
              <a:ext uri="{FF2B5EF4-FFF2-40B4-BE49-F238E27FC236}">
                <a16:creationId xmlns:a16="http://schemas.microsoft.com/office/drawing/2014/main" id="{8569810D-87FF-4990-A84A-B5D494E781C6}"/>
              </a:ext>
            </a:extLst>
          </p:cNvPr>
          <p:cNvSpPr>
            <a:spLocks noGrp="1"/>
          </p:cNvSpPr>
          <p:nvPr>
            <p:ph type="sldNum" sz="quarter" idx="12"/>
          </p:nvPr>
        </p:nvSpPr>
        <p:spPr/>
        <p:txBody>
          <a:bodyPr/>
          <a:lstStyle/>
          <a:p>
            <a:fld id="{B5210BAB-C93E-47CE-B22F-02A6EC147E2B}" type="slidenum">
              <a:rPr lang="en-US" smtClean="0"/>
              <a:t>9</a:t>
            </a:fld>
            <a:endParaRPr lang="en-US"/>
          </a:p>
        </p:txBody>
      </p:sp>
    </p:spTree>
    <p:extLst>
      <p:ext uri="{BB962C8B-B14F-4D97-AF65-F5344CB8AC3E}">
        <p14:creationId xmlns:p14="http://schemas.microsoft.com/office/powerpoint/2010/main" val="7096233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Office Theme">
  <a:themeElements>
    <a:clrScheme name="SNC1">
      <a:dk1>
        <a:sysClr val="windowText" lastClr="000000"/>
      </a:dk1>
      <a:lt1>
        <a:sysClr val="window" lastClr="FFFFFF"/>
      </a:lt1>
      <a:dk2>
        <a:srgbClr val="44546A"/>
      </a:dk2>
      <a:lt2>
        <a:srgbClr val="E7E6E6"/>
      </a:lt2>
      <a:accent1>
        <a:srgbClr val="003366"/>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N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c_master_wide.potx" id="{B9FEC432-D9C0-4E70-AF2E-E880358B31F3}" vid="{F078C16D-70F3-428F-9FC3-CE3A1197EC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snc_master_wide_stg_v1</Template>
  <TotalTime>6883</TotalTime>
  <Words>1856</Words>
  <Application>Microsoft Office PowerPoint</Application>
  <PresentationFormat>Widescreen</PresentationFormat>
  <Paragraphs>243</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ＭＳ Ｐゴシック</vt:lpstr>
      <vt:lpstr>Arial</vt:lpstr>
      <vt:lpstr>Calibri</vt:lpstr>
      <vt:lpstr>Cambria Math</vt:lpstr>
      <vt:lpstr>Times New Roman</vt:lpstr>
      <vt:lpstr>Office Theme</vt:lpstr>
      <vt:lpstr>Use of UAVs in Post-Disaster Response</vt:lpstr>
      <vt:lpstr>Overview</vt:lpstr>
      <vt:lpstr>Context</vt:lpstr>
      <vt:lpstr>Introduction</vt:lpstr>
      <vt:lpstr>Literature Review (1/3)</vt:lpstr>
      <vt:lpstr>Literature Review (2/3)</vt:lpstr>
      <vt:lpstr>Literature Review (3/3)</vt:lpstr>
      <vt:lpstr>Problem Description (1/2)</vt:lpstr>
      <vt:lpstr>Problem Description (2/2)</vt:lpstr>
      <vt:lpstr>Problem Formulation and Constraints (1/2)</vt:lpstr>
      <vt:lpstr>Problem Formulation and Constraints (1/2)</vt:lpstr>
      <vt:lpstr>Problem Formulation and Constraints (2/2)</vt:lpstr>
      <vt:lpstr>Problem Formulation and Constraints (2/2)</vt:lpstr>
      <vt:lpstr>Potential use in practice</vt:lpstr>
      <vt:lpstr>Why tornadoes and Moore-Newcastle?</vt:lpstr>
      <vt:lpstr>Potential use in practice (1/2)</vt:lpstr>
      <vt:lpstr>Potential use in practice (2/2)</vt:lpstr>
      <vt:lpstr>Limitations</vt:lpstr>
      <vt:lpstr>Attempts to better isolate search area</vt:lpstr>
      <vt:lpstr>Conclusions and future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Grogan</dc:creator>
  <cp:lastModifiedBy>Sean Grogan</cp:lastModifiedBy>
  <cp:revision>8</cp:revision>
  <dcterms:created xsi:type="dcterms:W3CDTF">2018-06-11T19:47:36Z</dcterms:created>
  <dcterms:modified xsi:type="dcterms:W3CDTF">2018-06-28T11:28:31Z</dcterms:modified>
</cp:coreProperties>
</file>